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713" r:id="rId2"/>
    <p:sldId id="2703" r:id="rId3"/>
    <p:sldId id="2704" r:id="rId4"/>
    <p:sldId id="2700" r:id="rId5"/>
    <p:sldId id="2732" r:id="rId6"/>
    <p:sldId id="2725" r:id="rId7"/>
    <p:sldId id="2726" r:id="rId8"/>
    <p:sldId id="2721" r:id="rId9"/>
    <p:sldId id="2727" r:id="rId10"/>
    <p:sldId id="2733" r:id="rId11"/>
    <p:sldId id="2740" r:id="rId12"/>
    <p:sldId id="2729" r:id="rId13"/>
    <p:sldId id="2737" r:id="rId14"/>
    <p:sldId id="2735" r:id="rId15"/>
    <p:sldId id="2738" r:id="rId16"/>
    <p:sldId id="2728" r:id="rId17"/>
    <p:sldId id="2739" r:id="rId18"/>
    <p:sldId id="2730" r:id="rId19"/>
    <p:sldId id="2741" r:id="rId20"/>
    <p:sldId id="273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242B"/>
    <a:srgbClr val="D2232A"/>
    <a:srgbClr val="5C090E"/>
    <a:srgbClr val="152D53"/>
    <a:srgbClr val="2B50A3"/>
    <a:srgbClr val="453C65"/>
    <a:srgbClr val="1E2F54"/>
    <a:srgbClr val="005EB8"/>
    <a:srgbClr val="4D980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2331" autoAdjust="0"/>
  </p:normalViewPr>
  <p:slideViewPr>
    <p:cSldViewPr snapToGrid="0">
      <p:cViewPr varScale="1">
        <p:scale>
          <a:sx n="109" d="100"/>
          <a:sy n="109" d="100"/>
        </p:scale>
        <p:origin x="77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Weidner" userId="08c0fa5c442c2be5" providerId="LiveId" clId="{FA5D8730-36A2-431B-8405-5E3376E0DDD9}"/>
    <pc:docChg chg="undo custSel addSld delSld modSld">
      <pc:chgData name="Jonas Weidner" userId="08c0fa5c442c2be5" providerId="LiveId" clId="{FA5D8730-36A2-431B-8405-5E3376E0DDD9}" dt="2025-09-25T05:08:57.046" v="959" actId="20577"/>
      <pc:docMkLst>
        <pc:docMk/>
      </pc:docMkLst>
      <pc:sldChg chg="addSp delSp modSp modAnim">
        <pc:chgData name="Jonas Weidner" userId="08c0fa5c442c2be5" providerId="LiveId" clId="{FA5D8730-36A2-431B-8405-5E3376E0DDD9}" dt="2025-09-25T05:08:24.511" v="934"/>
        <pc:sldMkLst>
          <pc:docMk/>
          <pc:sldMk cId="2689620076" sldId="2728"/>
        </pc:sldMkLst>
        <pc:spChg chg="add del">
          <ac:chgData name="Jonas Weidner" userId="08c0fa5c442c2be5" providerId="LiveId" clId="{FA5D8730-36A2-431B-8405-5E3376E0DDD9}" dt="2025-09-25T05:03:56.770" v="788" actId="11529"/>
          <ac:spMkLst>
            <pc:docMk/>
            <pc:sldMk cId="2689620076" sldId="2728"/>
            <ac:spMk id="3" creationId="{0D2D15B8-428A-462B-BB05-C148B20446C2}"/>
          </ac:spMkLst>
        </pc:spChg>
        <pc:spChg chg="add del">
          <ac:chgData name="Jonas Weidner" userId="08c0fa5c442c2be5" providerId="LiveId" clId="{FA5D8730-36A2-431B-8405-5E3376E0DDD9}" dt="2025-09-25T05:04:24.428" v="791" actId="478"/>
          <ac:spMkLst>
            <pc:docMk/>
            <pc:sldMk cId="2689620076" sldId="2728"/>
            <ac:spMk id="7" creationId="{2932A4A3-070E-4D44-94F0-70706FAC3E63}"/>
          </ac:spMkLst>
        </pc:spChg>
        <pc:spChg chg="add del mod">
          <ac:chgData name="Jonas Weidner" userId="08c0fa5c442c2be5" providerId="LiveId" clId="{FA5D8730-36A2-431B-8405-5E3376E0DDD9}" dt="2025-09-25T05:05:12.359" v="798" actId="478"/>
          <ac:spMkLst>
            <pc:docMk/>
            <pc:sldMk cId="2689620076" sldId="2728"/>
            <ac:spMk id="11" creationId="{BCCBB29C-46D9-4019-8F0D-18A89F903515}"/>
          </ac:spMkLst>
        </pc:spChg>
        <pc:spChg chg="add del">
          <ac:chgData name="Jonas Weidner" userId="08c0fa5c442c2be5" providerId="LiveId" clId="{FA5D8730-36A2-431B-8405-5E3376E0DDD9}" dt="2025-09-25T05:05:38.304" v="800" actId="478"/>
          <ac:spMkLst>
            <pc:docMk/>
            <pc:sldMk cId="2689620076" sldId="2728"/>
            <ac:spMk id="12" creationId="{E2257ECD-B7B6-4AB7-B117-F69FED362387}"/>
          </ac:spMkLst>
        </pc:spChg>
        <pc:spChg chg="add mod">
          <ac:chgData name="Jonas Weidner" userId="08c0fa5c442c2be5" providerId="LiveId" clId="{FA5D8730-36A2-431B-8405-5E3376E0DDD9}" dt="2025-09-25T05:07:59.375" v="919" actId="1076"/>
          <ac:spMkLst>
            <pc:docMk/>
            <pc:sldMk cId="2689620076" sldId="2728"/>
            <ac:spMk id="13" creationId="{ECF885EE-C166-4CDF-9CFC-D137F10766DF}"/>
          </ac:spMkLst>
        </pc:spChg>
        <pc:spChg chg="add mod">
          <ac:chgData name="Jonas Weidner" userId="08c0fa5c442c2be5" providerId="LiveId" clId="{FA5D8730-36A2-431B-8405-5E3376E0DDD9}" dt="2025-09-25T05:08:12.274" v="931" actId="20577"/>
          <ac:spMkLst>
            <pc:docMk/>
            <pc:sldMk cId="2689620076" sldId="2728"/>
            <ac:spMk id="14" creationId="{569E7010-E307-4A15-BCFD-CC84B494FBC3}"/>
          </ac:spMkLst>
        </pc:spChg>
        <pc:spChg chg="add mod">
          <ac:chgData name="Jonas Weidner" userId="08c0fa5c442c2be5" providerId="LiveId" clId="{FA5D8730-36A2-431B-8405-5E3376E0DDD9}" dt="2025-09-25T05:08:20.693" v="933" actId="571"/>
          <ac:spMkLst>
            <pc:docMk/>
            <pc:sldMk cId="2689620076" sldId="2728"/>
            <ac:spMk id="16" creationId="{F76D5300-0473-4BF8-9EDB-D1373E77B450}"/>
          </ac:spMkLst>
        </pc:spChg>
        <pc:picChg chg="mod">
          <ac:chgData name="Jonas Weidner" userId="08c0fa5c442c2be5" providerId="LiveId" clId="{FA5D8730-36A2-431B-8405-5E3376E0DDD9}" dt="2025-09-25T05:07:29.642" v="912" actId="1076"/>
          <ac:picMkLst>
            <pc:docMk/>
            <pc:sldMk cId="2689620076" sldId="2728"/>
            <ac:picMk id="9" creationId="{BC6BE0A5-6117-4260-A36B-8324C3A3508B}"/>
          </ac:picMkLst>
        </pc:picChg>
        <pc:picChg chg="mod">
          <ac:chgData name="Jonas Weidner" userId="08c0fa5c442c2be5" providerId="LiveId" clId="{FA5D8730-36A2-431B-8405-5E3376E0DDD9}" dt="2025-09-25T05:07:54.995" v="918" actId="1076"/>
          <ac:picMkLst>
            <pc:docMk/>
            <pc:sldMk cId="2689620076" sldId="2728"/>
            <ac:picMk id="10" creationId="{24AE094A-78F2-45BF-9BF6-02331909790E}"/>
          </ac:picMkLst>
        </pc:picChg>
        <pc:picChg chg="add mod">
          <ac:chgData name="Jonas Weidner" userId="08c0fa5c442c2be5" providerId="LiveId" clId="{FA5D8730-36A2-431B-8405-5E3376E0DDD9}" dt="2025-09-25T05:08:20.693" v="933" actId="571"/>
          <ac:picMkLst>
            <pc:docMk/>
            <pc:sldMk cId="2689620076" sldId="2728"/>
            <ac:picMk id="15" creationId="{83F6422B-CF8F-414D-A14E-B23A8AA43747}"/>
          </ac:picMkLst>
        </pc:picChg>
        <pc:cxnChg chg="add del">
          <ac:chgData name="Jonas Weidner" userId="08c0fa5c442c2be5" providerId="LiveId" clId="{FA5D8730-36A2-431B-8405-5E3376E0DDD9}" dt="2025-09-25T05:05:04.673" v="796" actId="478"/>
          <ac:cxnSpMkLst>
            <pc:docMk/>
            <pc:sldMk cId="2689620076" sldId="2728"/>
            <ac:cxnSpMk id="6" creationId="{36A26EF2-E5FC-4C54-A84E-71C3092EEBB5}"/>
          </ac:cxnSpMkLst>
        </pc:cxnChg>
      </pc:sldChg>
      <pc:sldChg chg="addSp modSp modAnim modNotesTx">
        <pc:chgData name="Jonas Weidner" userId="08c0fa5c442c2be5" providerId="LiveId" clId="{FA5D8730-36A2-431B-8405-5E3376E0DDD9}" dt="2025-09-25T05:05:57.725" v="801" actId="20577"/>
        <pc:sldMkLst>
          <pc:docMk/>
          <pc:sldMk cId="1407096710" sldId="2730"/>
        </pc:sldMkLst>
        <pc:spChg chg="mod">
          <ac:chgData name="Jonas Weidner" userId="08c0fa5c442c2be5" providerId="LiveId" clId="{FA5D8730-36A2-431B-8405-5E3376E0DDD9}" dt="2025-09-25T04:52:02.096" v="698" actId="20577"/>
          <ac:spMkLst>
            <pc:docMk/>
            <pc:sldMk cId="1407096710" sldId="2730"/>
            <ac:spMk id="2" creationId="{A5C43C9D-F59D-46E0-A05A-B49A1D849ECC}"/>
          </ac:spMkLst>
        </pc:spChg>
        <pc:spChg chg="mod">
          <ac:chgData name="Jonas Weidner" userId="08c0fa5c442c2be5" providerId="LiveId" clId="{FA5D8730-36A2-431B-8405-5E3376E0DDD9}" dt="2025-09-25T04:51:21.830" v="631" actId="1037"/>
          <ac:spMkLst>
            <pc:docMk/>
            <pc:sldMk cId="1407096710" sldId="2730"/>
            <ac:spMk id="8" creationId="{4033828A-E73C-404F-A765-C1DB4031831B}"/>
          </ac:spMkLst>
        </pc:spChg>
        <pc:spChg chg="mod">
          <ac:chgData name="Jonas Weidner" userId="08c0fa5c442c2be5" providerId="LiveId" clId="{FA5D8730-36A2-431B-8405-5E3376E0DDD9}" dt="2025-09-25T04:51:25.824" v="649" actId="1038"/>
          <ac:spMkLst>
            <pc:docMk/>
            <pc:sldMk cId="1407096710" sldId="2730"/>
            <ac:spMk id="9" creationId="{10E21DD7-817B-4B9F-A12F-A4A1AEEF0321}"/>
          </ac:spMkLst>
        </pc:spChg>
        <pc:spChg chg="mod">
          <ac:chgData name="Jonas Weidner" userId="08c0fa5c442c2be5" providerId="LiveId" clId="{FA5D8730-36A2-431B-8405-5E3376E0DDD9}" dt="2025-09-25T04:51:35.757" v="685" actId="1037"/>
          <ac:spMkLst>
            <pc:docMk/>
            <pc:sldMk cId="1407096710" sldId="2730"/>
            <ac:spMk id="10" creationId="{0071F280-CFE0-454D-AADF-DE5F75EDE10F}"/>
          </ac:spMkLst>
        </pc:spChg>
        <pc:spChg chg="add mod">
          <ac:chgData name="Jonas Weidner" userId="08c0fa5c442c2be5" providerId="LiveId" clId="{FA5D8730-36A2-431B-8405-5E3376E0DDD9}" dt="2025-09-25T04:50:54.802" v="616" actId="164"/>
          <ac:spMkLst>
            <pc:docMk/>
            <pc:sldMk cId="1407096710" sldId="2730"/>
            <ac:spMk id="17" creationId="{C4D03ED2-2582-4394-86C3-6201624CE03B}"/>
          </ac:spMkLst>
        </pc:spChg>
        <pc:spChg chg="add mod">
          <ac:chgData name="Jonas Weidner" userId="08c0fa5c442c2be5" providerId="LiveId" clId="{FA5D8730-36A2-431B-8405-5E3376E0DDD9}" dt="2025-09-25T04:51:04.888" v="617" actId="164"/>
          <ac:spMkLst>
            <pc:docMk/>
            <pc:sldMk cId="1407096710" sldId="2730"/>
            <ac:spMk id="18" creationId="{FD193DC4-36D3-4646-B719-FB4D6775745D}"/>
          </ac:spMkLst>
        </pc:spChg>
        <pc:spChg chg="add mod">
          <ac:chgData name="Jonas Weidner" userId="08c0fa5c442c2be5" providerId="LiveId" clId="{FA5D8730-36A2-431B-8405-5E3376E0DDD9}" dt="2025-09-25T04:51:04.888" v="617" actId="164"/>
          <ac:spMkLst>
            <pc:docMk/>
            <pc:sldMk cId="1407096710" sldId="2730"/>
            <ac:spMk id="19" creationId="{802B602B-80C2-4B2C-98BE-F6825031CED8}"/>
          </ac:spMkLst>
        </pc:spChg>
        <pc:spChg chg="add mod">
          <ac:chgData name="Jonas Weidner" userId="08c0fa5c442c2be5" providerId="LiveId" clId="{FA5D8730-36A2-431B-8405-5E3376E0DDD9}" dt="2025-09-25T04:51:16.765" v="618" actId="164"/>
          <ac:spMkLst>
            <pc:docMk/>
            <pc:sldMk cId="1407096710" sldId="2730"/>
            <ac:spMk id="20" creationId="{B3BE7AB8-5676-4996-BF20-574D5F37A1E1}"/>
          </ac:spMkLst>
        </pc:spChg>
        <pc:spChg chg="add mod">
          <ac:chgData name="Jonas Weidner" userId="08c0fa5c442c2be5" providerId="LiveId" clId="{FA5D8730-36A2-431B-8405-5E3376E0DDD9}" dt="2025-09-25T04:51:16.765" v="618" actId="164"/>
          <ac:spMkLst>
            <pc:docMk/>
            <pc:sldMk cId="1407096710" sldId="2730"/>
            <ac:spMk id="21" creationId="{305E225D-C02A-4BA3-A73E-80DEA08A890C}"/>
          </ac:spMkLst>
        </pc:spChg>
        <pc:grpChg chg="add mod">
          <ac:chgData name="Jonas Weidner" userId="08c0fa5c442c2be5" providerId="LiveId" clId="{FA5D8730-36A2-431B-8405-5E3376E0DDD9}" dt="2025-09-25T04:50:54.802" v="616" actId="164"/>
          <ac:grpSpMkLst>
            <pc:docMk/>
            <pc:sldMk cId="1407096710" sldId="2730"/>
            <ac:grpSpMk id="3" creationId="{3A97E029-3B5D-4DEE-8E8A-C2FCA5E9F745}"/>
          </ac:grpSpMkLst>
        </pc:grpChg>
        <pc:grpChg chg="add mod">
          <ac:chgData name="Jonas Weidner" userId="08c0fa5c442c2be5" providerId="LiveId" clId="{FA5D8730-36A2-431B-8405-5E3376E0DDD9}" dt="2025-09-25T04:51:04.888" v="617" actId="164"/>
          <ac:grpSpMkLst>
            <pc:docMk/>
            <pc:sldMk cId="1407096710" sldId="2730"/>
            <ac:grpSpMk id="5" creationId="{AA55B161-B804-478C-AB48-3D0CD925F811}"/>
          </ac:grpSpMkLst>
        </pc:grpChg>
        <pc:grpChg chg="add mod">
          <ac:chgData name="Jonas Weidner" userId="08c0fa5c442c2be5" providerId="LiveId" clId="{FA5D8730-36A2-431B-8405-5E3376E0DDD9}" dt="2025-09-25T04:51:16.765" v="618" actId="164"/>
          <ac:grpSpMkLst>
            <pc:docMk/>
            <pc:sldMk cId="1407096710" sldId="2730"/>
            <ac:grpSpMk id="6" creationId="{7279BD71-A4D9-4D69-896A-EC58F35FDF9D}"/>
          </ac:grpSpMkLst>
        </pc:grpChg>
        <pc:picChg chg="mod modCrop">
          <ac:chgData name="Jonas Weidner" userId="08c0fa5c442c2be5" providerId="LiveId" clId="{FA5D8730-36A2-431B-8405-5E3376E0DDD9}" dt="2025-09-25T04:50:54.802" v="616" actId="164"/>
          <ac:picMkLst>
            <pc:docMk/>
            <pc:sldMk cId="1407096710" sldId="2730"/>
            <ac:picMk id="7" creationId="{FE4A11EE-39C5-4AA7-B5CE-09181557C169}"/>
          </ac:picMkLst>
        </pc:picChg>
        <pc:picChg chg="mod modCrop">
          <ac:chgData name="Jonas Weidner" userId="08c0fa5c442c2be5" providerId="LiveId" clId="{FA5D8730-36A2-431B-8405-5E3376E0DDD9}" dt="2025-09-25T04:51:04.888" v="617" actId="164"/>
          <ac:picMkLst>
            <pc:docMk/>
            <pc:sldMk cId="1407096710" sldId="2730"/>
            <ac:picMk id="11" creationId="{29BD5FED-F880-4AEF-9544-5C73ADA61CF1}"/>
          </ac:picMkLst>
        </pc:picChg>
        <pc:picChg chg="mod modCrop">
          <ac:chgData name="Jonas Weidner" userId="08c0fa5c442c2be5" providerId="LiveId" clId="{FA5D8730-36A2-431B-8405-5E3376E0DDD9}" dt="2025-09-25T04:51:16.765" v="618" actId="164"/>
          <ac:picMkLst>
            <pc:docMk/>
            <pc:sldMk cId="1407096710" sldId="2730"/>
            <ac:picMk id="12" creationId="{1F95BE72-6F65-47E6-856F-8AF62D40C1FF}"/>
          </ac:picMkLst>
        </pc:picChg>
        <pc:picChg chg="add mod modCrop">
          <ac:chgData name="Jonas Weidner" userId="08c0fa5c442c2be5" providerId="LiveId" clId="{FA5D8730-36A2-431B-8405-5E3376E0DDD9}" dt="2025-09-25T04:51:16.765" v="618" actId="164"/>
          <ac:picMkLst>
            <pc:docMk/>
            <pc:sldMk cId="1407096710" sldId="2730"/>
            <ac:picMk id="13" creationId="{42180B2C-52C7-4847-8BF7-0025A2F42AB9}"/>
          </ac:picMkLst>
        </pc:picChg>
        <pc:picChg chg="add mod modCrop">
          <ac:chgData name="Jonas Weidner" userId="08c0fa5c442c2be5" providerId="LiveId" clId="{FA5D8730-36A2-431B-8405-5E3376E0DDD9}" dt="2025-09-25T04:51:16.765" v="618" actId="164"/>
          <ac:picMkLst>
            <pc:docMk/>
            <pc:sldMk cId="1407096710" sldId="2730"/>
            <ac:picMk id="14" creationId="{75746CDE-E318-41E0-8C48-E13B448821F7}"/>
          </ac:picMkLst>
        </pc:picChg>
        <pc:picChg chg="add mod modCrop">
          <ac:chgData name="Jonas Weidner" userId="08c0fa5c442c2be5" providerId="LiveId" clId="{FA5D8730-36A2-431B-8405-5E3376E0DDD9}" dt="2025-09-25T04:50:54.802" v="616" actId="164"/>
          <ac:picMkLst>
            <pc:docMk/>
            <pc:sldMk cId="1407096710" sldId="2730"/>
            <ac:picMk id="15" creationId="{A54E14EE-DC4C-4D89-92A8-189F11977F39}"/>
          </ac:picMkLst>
        </pc:picChg>
        <pc:picChg chg="add mod modCrop">
          <ac:chgData name="Jonas Weidner" userId="08c0fa5c442c2be5" providerId="LiveId" clId="{FA5D8730-36A2-431B-8405-5E3376E0DDD9}" dt="2025-09-25T04:51:04.888" v="617" actId="164"/>
          <ac:picMkLst>
            <pc:docMk/>
            <pc:sldMk cId="1407096710" sldId="2730"/>
            <ac:picMk id="16" creationId="{B696E0D9-104D-4544-83C5-2EB76FAE2372}"/>
          </ac:picMkLst>
        </pc:picChg>
      </pc:sldChg>
      <pc:sldChg chg="modSp">
        <pc:chgData name="Jonas Weidner" userId="08c0fa5c442c2be5" providerId="LiveId" clId="{FA5D8730-36A2-431B-8405-5E3376E0DDD9}" dt="2025-09-25T05:08:57.046" v="959" actId="20577"/>
        <pc:sldMkLst>
          <pc:docMk/>
          <pc:sldMk cId="347541420" sldId="2738"/>
        </pc:sldMkLst>
        <pc:spChg chg="mod">
          <ac:chgData name="Jonas Weidner" userId="08c0fa5c442c2be5" providerId="LiveId" clId="{FA5D8730-36A2-431B-8405-5E3376E0DDD9}" dt="2025-09-25T05:08:57.046" v="959" actId="20577"/>
          <ac:spMkLst>
            <pc:docMk/>
            <pc:sldMk cId="347541420" sldId="2738"/>
            <ac:spMk id="2" creationId="{63E2AD08-E4B4-4148-ACF8-ED2637F54A7D}"/>
          </ac:spMkLst>
        </pc:spChg>
        <pc:spChg chg="mod">
          <ac:chgData name="Jonas Weidner" userId="08c0fa5c442c2be5" providerId="LiveId" clId="{FA5D8730-36A2-431B-8405-5E3376E0DDD9}" dt="2025-09-25T04:48:37.580" v="413" actId="1035"/>
          <ac:spMkLst>
            <pc:docMk/>
            <pc:sldMk cId="347541420" sldId="2738"/>
            <ac:spMk id="7" creationId="{D015806D-E342-48BE-9E38-F9A948BFB050}"/>
          </ac:spMkLst>
        </pc:spChg>
      </pc:sldChg>
      <pc:sldChg chg="addSp modSp modAnim">
        <pc:chgData name="Jonas Weidner" userId="08c0fa5c442c2be5" providerId="LiveId" clId="{FA5D8730-36A2-431B-8405-5E3376E0DDD9}" dt="2025-09-25T05:06:53.572" v="847" actId="403"/>
        <pc:sldMkLst>
          <pc:docMk/>
          <pc:sldMk cId="2759139054" sldId="2739"/>
        </pc:sldMkLst>
        <pc:spChg chg="add mod">
          <ac:chgData name="Jonas Weidner" userId="08c0fa5c442c2be5" providerId="LiveId" clId="{FA5D8730-36A2-431B-8405-5E3376E0DDD9}" dt="2025-09-25T05:06:53.572" v="847" actId="403"/>
          <ac:spMkLst>
            <pc:docMk/>
            <pc:sldMk cId="2759139054" sldId="2739"/>
            <ac:spMk id="6" creationId="{FEA6C0C0-7CA6-4845-A93C-E6EE98A960FC}"/>
          </ac:spMkLst>
        </pc:spChg>
        <pc:picChg chg="mod">
          <ac:chgData name="Jonas Weidner" userId="08c0fa5c442c2be5" providerId="LiveId" clId="{FA5D8730-36A2-431B-8405-5E3376E0DDD9}" dt="2025-09-25T05:06:50.088" v="845" actId="1076"/>
          <ac:picMkLst>
            <pc:docMk/>
            <pc:sldMk cId="2759139054" sldId="2739"/>
            <ac:picMk id="5" creationId="{66657A03-243D-454D-87C9-54A95AA06D65}"/>
          </ac:picMkLst>
        </pc:picChg>
      </pc:sldChg>
      <pc:sldChg chg="modSp modAnim">
        <pc:chgData name="Jonas Weidner" userId="08c0fa5c442c2be5" providerId="LiveId" clId="{FA5D8730-36A2-431B-8405-5E3376E0DDD9}" dt="2025-09-25T04:55:51.286" v="786" actId="1076"/>
        <pc:sldMkLst>
          <pc:docMk/>
          <pc:sldMk cId="2461335900" sldId="2741"/>
        </pc:sldMkLst>
        <pc:spChg chg="mod">
          <ac:chgData name="Jonas Weidner" userId="08c0fa5c442c2be5" providerId="LiveId" clId="{FA5D8730-36A2-431B-8405-5E3376E0DDD9}" dt="2025-09-25T04:55:08.046" v="773" actId="1076"/>
          <ac:spMkLst>
            <pc:docMk/>
            <pc:sldMk cId="2461335900" sldId="2741"/>
            <ac:spMk id="2" creationId="{8FA3D0F5-F8EC-4937-8CDB-68096BA70ED7}"/>
          </ac:spMkLst>
        </pc:spChg>
        <pc:spChg chg="mod">
          <ac:chgData name="Jonas Weidner" userId="08c0fa5c442c2be5" providerId="LiveId" clId="{FA5D8730-36A2-431B-8405-5E3376E0DDD9}" dt="2025-09-25T04:55:48.012" v="785" actId="255"/>
          <ac:spMkLst>
            <pc:docMk/>
            <pc:sldMk cId="2461335900" sldId="2741"/>
            <ac:spMk id="3" creationId="{AB4415A7-3D69-453E-90B8-6DB41A29D5CE}"/>
          </ac:spMkLst>
        </pc:spChg>
        <pc:picChg chg="mod">
          <ac:chgData name="Jonas Weidner" userId="08c0fa5c442c2be5" providerId="LiveId" clId="{FA5D8730-36A2-431B-8405-5E3376E0DDD9}" dt="2025-09-25T04:55:51.286" v="786" actId="1076"/>
          <ac:picMkLst>
            <pc:docMk/>
            <pc:sldMk cId="2461335900" sldId="2741"/>
            <ac:picMk id="7" creationId="{86B2A8E7-A97E-48A1-91E4-7A25FF747CB9}"/>
          </ac:picMkLst>
        </pc:picChg>
      </pc:sldChg>
      <pc:sldChg chg="new add del">
        <pc:chgData name="Jonas Weidner" userId="08c0fa5c442c2be5" providerId="LiveId" clId="{FA5D8730-36A2-431B-8405-5E3376E0DDD9}" dt="2025-09-25T04:40:15.563" v="2" actId="2696"/>
        <pc:sldMkLst>
          <pc:docMk/>
          <pc:sldMk cId="788570266" sldId="2742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11:44:54.504"/>
    </inkml:context>
    <inkml:brush xml:id="br0">
      <inkml:brushProperty name="width" value="0.07938" units="cm"/>
      <inkml:brushProperty name="height" value="0.07938" units="cm"/>
      <inkml:brushProperty name="color" value="#A2A800"/>
    </inkml:brush>
  </inkml:definitions>
  <inkml:trace contextRef="#ctx0" brushRef="#br0">3253 49 24575,'-295'-16'0,"-10"0"0,-338 1 0,417 14 0,-228 4 0,423 1 0,2 2 0,-1 2 0,1-1 0,0 3 0,0 0 0,2 2 0,-36 19 0,-4 1 0,31-17 0,1 3 0,1 1 0,-46 32 0,65-39 0,1 0 0,0 1 0,1 0 0,0 0 0,0 2 0,2-1 0,0 3 0,-17 28 0,12-11 0,-3-2 0,0-1 0,-42 50 0,43-56 0,2 0 0,1 0 0,-15 38 0,-4 4 0,-25 46 0,-76 129 0,88-152 0,38-68 0,-3 0 0,1 0 0,-16 21 0,4-7 0,1 1 0,3 1 0,1 2 0,-16 52 0,25-55 0,-1 1 0,4 0 0,1 0 0,2 1 0,1-1 0,4 0 0,4 40 0,-1-55 0,3 1 0,0-1 0,2-1 0,1 2 0,0-2 0,2-2 0,24 33 0,0 4 0,62 108 0,60 94 0,-119-191 0,39 89 0,-47-84 0,-5 4 0,35 152 0,-35-34 0,-6-110 0,45 113 0,-42-154 0,0-1 0,3-1 0,2-2 0,1 0 0,41 39 0,-13-22 0,1-1 0,73 49 0,41 38 0,-158-128 0,1-2 0,0 0 0,2 0 0,22 12 0,-31-21 0,1 1 0,-2-1 0,3-1 0,-1 0 0,0-1 0,-1 1 0,2-2 0,-1 1 0,0-2 0,1 0 0,10 0 0,509-5 0,-342 7 0,-142-5 0,91-15 0,-60 6 0,-69 12 0,0-1 0,0 1 0,0-3 0,0 1 0,-2 1 0,2-2 0,0 0 0,0 0 0,-1 0 0,1-1 0,-2 1 0,1-2 0,-1 1 0,1-2 0,-1 2 0,0-2 0,-1 2 0,0-2 0,1 0 0,-1 0 0,-2 0 0,2-1 0,-2 1 0,2-2 0,2-6 0,-2 4 0,1-1 0,2 2 0,-2 1 0,2-1 0,0 0 0,0 0 0,2 2 0,0 0 0,-1-1 0,14-6 0,19-10 0,59-24 0,-2 1 0,-76 33 0,-1 0 0,-1-2 0,0-1 0,0 1 0,30-37 0,70-104 0,-99 127 0,33-39 0,4 1 0,4 2 0,3 4 0,83-62 0,-112 96 0,-31 25 0,-1 0 0,2-1 0,-3 1 0,3-2 0,-2 1 0,0-1 0,-1 1 0,1 0 0,-2-2 0,2 1 0,-2-1 0,1 1 0,-1 0 0,0-1 0,0 0 0,-1 1 0,1-1 0,-1-2 0,1-9 0,6-465 0,-9 394 0,4 59 0,1-2 0,-1 2 0,4 1 0,0-2 0,2 3 0,17-37 0,25-75 0,-46 108 0,-1 0 0,0 1 0,-4-1 0,1 0 0,-4-1 0,1 1 0,-2 0 0,-12-38 0,-11-23 0,-52-121 0,57 160 0,-67-136 0,-7-21 0,51 108 0,24 51 0,-19-56 0,20 42 0,4-2 0,2 1 0,-3-134 0,16 185 0,2-2 0,-2-2 0,-2 0 0,1 1 0,-7-22 0,6 33 0,-1 0 0,0-1 0,0 1 0,-1 0 0,0 1 0,-1-1 0,0 1 0,0 0 0,0 0 0,-1 0 0,-1 0 0,-12-9 0,9 8 0,-1 1 0,2-1 0,-1 0 0,0-2 0,2 0 0,0 2 0,0-4 0,0 3 0,2-1 0,-2-2 0,3 1 0,-1 0 0,1 0 0,-7-18 0,11 20-105,-2 1 0,-1 1 0,1 0 0,0-1 0,0 1 0,-2 0 0,0 0 0,2 1 0,-3-1 0,1 1 0,0-1 0,-11-5 0,-5-5-6721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7T21:42:59.001"/>
    </inkml:context>
    <inkml:brush xml:id="br0">
      <inkml:brushProperty name="width" value="0.07938" units="cm"/>
      <inkml:brushProperty name="height" value="0.07938" units="cm"/>
      <inkml:brushProperty name="color" value="#005EB8"/>
    </inkml:brush>
  </inkml:definitions>
  <inkml:trace contextRef="#ctx0" brushRef="#br0">840 1770 24575,'-1'3'0,"-1"4"0,0 0 0,0-1 0,-7 14 0,3-5 0,-8 17 0,2 1 0,-11 52 0,12-11 0,11-74 0,0 1 0,0-1 0,-1 1 0,1-1 0,0 1 0,-1-1 0,1 0 0,0 1 0,-1-1 0,1 0 0,-1 1 0,1-1 0,0 0 0,-1 1 0,1-1 0,-1 1 0,1-1 0,-1 0 0,1 0 0,-1 0 0,1 0 0,-1 1 0,1-1 0,-1 0 0,1 0 0,-1 0 0,1 0 0,-1 0 0,0 0 0,-20-1 0,16 0 0,-1 0 0,0 0 0,-1-1 0,1 0 0,0 0 0,0 0 0,0-1 0,1 0 0,-1 0 0,0 0 0,1-1 0,0 0 0,-8-8 0,3 3 0,1-1 0,1 0 0,0 0 0,0-1 0,-7-14 0,13 22 0,0 0 0,0 0 0,0 1 0,0-1 0,-1 1 0,1-1 0,0 1 0,-1 0 0,-4-3 0,-1 0 0,-18-7 0,13 6 0,-55-29 0,66 33 0,-5-2 0,0 1 0,0 0 0,0 0 0,-13-4 0,18 6 0,0 0 0,0 0 0,0-1 0,-1 1 0,1-1 0,1 1 0,-2-1 0,2 0 0,-1 0 0,0 0 0,-1-3 0,-7-6 0,7 7 0,0 1 0,0-1 0,0 0 0,1 0 0,-1 0 0,-2-7 0,-10-29 0,7 17 0,-23-69 0,29 87 0,0 1 0,-1 0 0,1 0 0,-4-5 0,-5-8 0,8 13 0,1 1 0,0-2 0,0 1 0,1 0 0,-1 0 0,1 0 0,0-1 0,0 1 0,0 0 0,1-1 0,0-6 0,-1 7 0,1 0 0,0 0 0,-2 0 0,2 0 0,-1 1 0,-1-1 0,-2-5 0,-13-25 0,16 33 0,1 1 0,-8-13 0,-7-17 0,13 25 0,1 0 0,-1 0 0,1 0 0,0-1 0,0 1 0,1 0 0,-1-6 0,10-100 0,-6 88 0,0 2 0,1-35 0,-2 35 0,-2 16 0,1 0 0,-1 0 0,0-10 0,-5-7 0,0 0 0,-1 0 0,-12-31 0,15 47 0,0 0 0,0-1 0,-8-10 0,10 16 0,1 0 0,-1 0 0,0 0 0,0 0 0,0 0 0,0 0 0,0 0 0,0 0 0,0 0 0,0 0 0,0 1 0,0-1 0,0 0 0,-1 1 0,1-1 0,0 1 0,0-1 0,-1 1 0,1 0 0,0-1 0,-1 1 0,1 0 0,0 0 0,-1 0 0,1 0 0,0 0 0,-2 1 0,-13 5 0,12-4 0,1-1 0,-1 1 0,1-1 0,-1 0 0,-5 1 0,7-2 0,1 0 0,0 0 0,0 0 0,-1 0 0,1 0 0,0 0 0,0-1 0,0 1 0,-1-1 0,1 1 0,0 0 0,0-1 0,0 1 0,0-1 0,0 0 0,0 1 0,0-1 0,0 0 0,0 0 0,0 0 0,1 0 0,-2-1 0,-14-12 0,14 12 0,-1 0 0,1 0 0,-1-1 0,1 1 0,-3-3 0,5 3 0,-1-1 0,0 1 0,1-1 0,-1 1 0,1 0 0,-1-1 0,1 1 0,0-4 0,0-3 0,-2-29 0,3-43 0,0 77 0,0-1 0,0 0 0,0 1 0,0-1 0,1 0 0,0 1 0,3-6 0,19-30 0,-14 26 0,29-52 0,-39 66 0,0 0 0,0-1 0,0 1 0,0 0 0,0 0 0,0 0 0,0-1 0,1 1 0,-1 0 0,0-1 0,0 1 0,0 0 0,0 0 0,0-1 0,0 1 0,0 0 0,0 0 0,0-1 0,0 1 0,0 0 0,0 0 0,0-1 0,-1 1 0,1 0 0,0 0 0,0-1 0,0 1 0,0 0 0,0 0 0,0 0 0,-1-1 0,1 0 0,-1 1 0,0 0 0,0-1 0,1 1 0,-1 0 0,0-1 0,1 1 0,-1 0 0,0 0 0,-1-1 0,-24 1 0,22 0 0,4 0 0,-2 0 0,2 0 0,-1 0 0,0-1 0,1 1 0,-1 0 0,0-1 0,0 1 0,1 0 0,-1-1 0,0 1 0,1 0 0,-1-1 0,1 1 0,-1-1 0,1 1 0,-1-1 0,0 1 0,1-1 0,0 0 0,-1 1 0,1-1 0,-1 0 0,1 1 0,0-1 0,0 0 0,-1 0 0,1 1 0,0-2 0,-2-3 0,1 0 0,1-1 0,-1-6 0,0 0 0,-2-11 0,1 0 0,3-30 0,-1 17 0,1 29 0,0 0 0,0 0 0,3-11 0,1-1 0,-1-4 0,6-27 0,-9 46 0,1-2 0,0 1 0,0 1 0,0-1 0,1 0 0,-1 0 0,5-4 0,0 1 0,-5 7 0,-1 0 0,1-1 0,-1 1 0,0-1 0,0 1 0,1-1 0,-2 0 0,2-1 0,6-23 0,-6 20 0,-1 1 0,1-1 0,0 1 0,5-10 0,-3 11 0,0-1 0,0 1 0,1 0 0,0 0 0,-1 1 0,1-1 0,11-5 0,-3 2 0,49-28 0,-51 28 0,0 2 0,20-7 0,-20 8 0,1 2 0,0 0 0,0 0 0,0 2 0,0-1 0,14 2 0,-4-1 0,-1 0 0,0 1 0,22 4 0,9 7 0,-39-8 0,-10-3 0,-1 0 0,1 0 0,-1 1 0,1-1 0,-1 0 0,0 1 0,4 4 0,7 4 0,8 2 0,-10-6 0,0 1 0,0 0 0,19 17 0,12 24 0,6 14 0,-44-56 0,-1 0 0,0 0 0,0 0 0,-1 0 0,3 10 0,-2-7 0,0-1 0,4 10 0,12 27 0,-2-3 0,-14-37 0,0 0 0,-1 0 0,2 0 0,-1 0 0,7 6 0,-6-8 0,-1 0 0,1-1 0,0 1 0,-1-1 0,1 0 0,5 2 0,-4-2 0,-1 0 0,0 0 0,1 1 0,-1-1 0,5 5 0,13 16 0,-1 1 0,27 39 0,-35-45 0,-11-17 0,-1 2 0,0-1 0,1 0 0,-2 0 0,1 0 0,0 1 0,0-1 0,0 1 0,-1-1 0,1 0 0,-1 6 0,0 0 0,0 0 0,-3 11 0,0 11 0,1 8 0,1-27 0,0 1 0,1 0 0,2 16 0,-1-22 0,1 0 0,0-1 0,0 1 0,1-1 0,0 0 0,0 0 0,0 1 0,0-2 0,1 1 0,4 5 0,-2-4 0,-1 1 0,0 0 0,8 15 0,-10-14 0,0 1 0,0-1 0,0 0 0,-2 1 0,1 0 0,1 16 0,-1 43 0,0-58 0,0-2 0,0 1 0,0 0 0,1 0 0,5 9 0,3 13 0,-8-20 0,-1 1 0,0-1 0,1 23 0,-6 34 0,-3 55 0,3-71 0,3-46 0,0-1 0,-1 0 0,1 0 0,-1 0 0,-1 0 0,1-1 0,-1 1 0,1 0 0,-1-1 0,-1 1 0,1-1 0,-1 0 0,0 1 0,0-1 0,0 0 0,0-1 0,-1 1 0,1 0 0,-1-1 0,-8 6 0,-25 13 0,-51 42 0,81-58 0,0 0 0,0 0 0,1 0 0,-1 1 0,2-1 0,-8 11 0,6-4 0,0 1 0,-5 14 0,-2 5 0,14-32 0,0-1 0,0 1 0,-1 0 0,1-1 0,0 1 0,0 0 0,-1-1 0,1 1 0,-1 0 0,1-1 0,-1 1 0,1-1 0,-1 1 0,1-1 0,-1 1 0,1-1 0,-1 1 0,0-1 0,0 1 0,1-1 0,-1 0 0,1 0 0,-1 1 0,0-1 0,1 0 0,-1 0 0,0 0 0,0 0 0,0 0 0,1 0 0,-1 0 0,0 0 0,-1 0 0,-1 1-1365,2-1-5461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7T21:42:59"/>
    </inkml:context>
    <inkml:brush xml:id="br0">
      <inkml:brushProperty name="width" value="0.07938" units="cm"/>
      <inkml:brushProperty name="height" value="0.07938" units="cm"/>
      <inkml:brushProperty name="color" value="#ED7D31"/>
    </inkml:brush>
  </inkml:definitions>
  <inkml:trace contextRef="#ctx0" brushRef="#br0">698 646 24575,'-4'2'0,"-1"-2"0,0 2 0,1-1 0,0 0 0,-1 1 0,1 0 0,0 0 0,-8 5 0,-1 0 0,-71 46 0,39-24 0,-36 27 0,62-42 0,15-11 0,-1-1 0,1 0 0,-1 0 0,0 0 0,1 0 0,-1-1 0,-8 1 0,12-1 0,0-1 0,0 0 0,0 0 0,0 0 0,0 0 0,0 0 0,0 0 0,1 0 0,-1 0 0,0 0 0,0-1 0,0 1 0,0 0 0,1 0 0,-1-1 0,0 1 0,0 0 0,0-1 0,1 1 0,-1-1 0,0 1 0,1-1 0,-1 0 0,0 1 0,1-1 0,-1 1 0,1-1 0,-1-1 0,0-1 0,0 0 0,0 1 0,1-1 0,-1 0 0,1 0 0,-1 0 0,1-3 0,0 3 0,-4-54 0,4 56 0,0-1 0,0 1 0,0-1 0,-1 0 0,1 1 0,-1-1 0,1 1 0,-1-1 0,1 0 0,-1 1 0,0-1 0,0 1 0,0 0 0,0-1 0,0 1 0,0 0 0,0 0 0,0 0 0,-1-1 0,1 1 0,0 0 0,-1 0 0,-1-1 0,1 1 0,0 0 0,0 1 0,0-1 0,0 0 0,0 1 0,0-1 0,0 1 0,0 0 0,-1 0 0,1 0 0,0 0 0,0 0 0,0 0 0,0 0 0,0 1 0,0-1 0,0 1 0,-3 1 0,1-1 0,0 1 0,0-1 0,0 1 0,1-1 0,-8 1 0,9-2 0,0 1 0,0-1 0,0 0 0,0-1 0,0 1 0,0 0 0,0 0 0,1-1 0,-1 1 0,0-1 0,0 0 0,0 0 0,1 0 0,-4-1 0,0-1 0,0-1 0,1 0 0,-1 0 0,1 0 0,0 0 0,0-1 0,0 1 0,0-1 0,1 0 0,-5-10 0,0-1 0,3 7 0,0-1 0,-5-20 0,8 25 0,0-1 0,0 1 0,-1-1 0,-5-8 0,5 8 0,-29-50 0,16 23 0,-8-12 0,16 33 0,-17-30 0,24 40 0,0-1 0,0 0 0,0 0 0,1 0 0,0 0 0,-1 0 0,1 0 0,0-1 0,0 1 0,0 1 0,1-5 0,1-2 0,0 0 0,4-12 0,5-13 0,-8 23 0,0-1 0,1 1 0,1 0 0,-1 0 0,9-12 0,-12 22 0,0 0 0,0 0 0,1 0 0,-1 0 0,0 0 0,1 0 0,-1 0 0,1 1 0,-1-1 0,1 1 0,-1-1 0,3 0 0,10-4 0,3-6 0,26-22 0,0-1 0,-35 29 0,0-1 0,-1 0 0,1-1 0,-2 0 0,1 0 0,-1-1 0,6-9 0,-11 16 0,0 0 0,0 0 0,-1 1 0,1-1 0,0 0 0,0 1 0,0-1 0,0 1 0,0-1 0,0 1 0,0 0 0,0-1 0,0 1 0,0 0 0,1 0 0,19-3 0,-15 3 0,-2 0 0,-1 0 0,0 0 0,0 0 0,1 1 0,-1-1 0,0 1 0,0 0 0,0 0 0,0 0 0,5 2 0,-2 0 0,15 3 0,-17-5 0,-1-1 0,0 1 0,0 0 0,1 1 0,-1-1 0,0 0 0,-1 1 0,2-1 0,-2 1 0,1 0 0,0 0 0,3 4 0,45 56 0,-29-31 0,23 42 0,-39-65 0,0 1 0,0-2 0,10 12 0,-9-12 0,-1-1 0,1 2 0,-2-1 0,7 11 0,-3 1 0,10 30 0,-11-27 0,-2 0 0,5 24 0,-9-4 0,0-9 0,0-15 0,0-1 0,7 21 0,-7-34 0,0 0 0,0-1 0,0 1 0,0-1 0,1 0 0,-1 0 0,1 0 0,0 0 0,5 4 0,-6-5-1365,-1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11:44:54.505"/>
    </inkml:context>
    <inkml:brush xml:id="br0">
      <inkml:brushProperty name="width" value="0.07938" units="cm"/>
      <inkml:brushProperty name="height" value="0.07938" units="cm"/>
      <inkml:brushProperty name="color" value="#C00000"/>
    </inkml:brush>
  </inkml:definitions>
  <inkml:trace contextRef="#ctx0" brushRef="#br0">4238 66 24575,'-739'-16'0,"607"17"0,38 2 0,-94-9 0,45-14 0,-27-4 0,-335 20 0,276 7 0,192-2 0,0 2 0,0 2 0,0 1 0,0 1 0,-61 21 0,19 0 0,-105 54 0,115-48 0,3 1 0,2 3 0,-103 81 0,143-99 0,1 0 0,-30 35 0,45-43 0,0-2 0,0 1 0,2 0 0,1 1 0,-2 0 0,3 0 0,0-1 0,-4 20 0,-45 156 0,31-117 0,-17 27 0,28-77 0,1 1 0,2 1 0,2-1 0,-9 39 0,11-37 0,-1 1 0,-3-1 0,1 1 0,-2-1 0,-1-1 0,-22 38 0,-3-5 0,-60 66 0,53-65 0,-40 69 0,47-68 0,27-42 0,2 0 0,-1 1 0,1-2 0,2 3 0,0-3 0,-1 20 0,-19 58 0,11-58 0,3 1 0,2-1 0,-5 41 0,7-34 0,-21 74 0,22-102 0,-24 70 0,-55 111 0,19-53 0,13 50 0,38-153 0,1 2 0,2-1 0,3 1 0,0 1 0,3 0 0,2 0 0,1-1 0,8 66 0,-2-89 0,0-1 0,1 2 0,2 0 0,-1-2 0,2 0 0,0 0 0,2 0 0,22 28 0,104 110 0,-128-145 0,33 26 0,44 36 0,-48-43 0,59 61 0,-86-77 0,1 0 0,-2-1 0,0 3 0,-1-1 0,0 0 0,-2 2 0,0-1 0,1 0 0,2 19 0,17 52 0,-18-62 0,-1-1 0,-1 0 0,-1 0 0,0 0 0,-1 26 0,9 238 0,-11-224 0,-2-39 0,2 1 0,6 36 0,-5-50 0,-2-1 0,3 0 0,0 0 0,0-1 0,0 1 0,1 0 0,2 0 0,-2-2 0,14 15 0,-13-14 0,46 43 0,-4 2 0,-2 1 0,-4 3 0,43 73 0,-22-23 0,-39-69 0,-2 0 0,-1 2 0,18 49 0,-25-45 0,2 2 0,4-4 0,-1 2 0,5-3 0,29 43 0,-19-31 0,-4 1 0,-1 2 0,22 61 0,15 32 0,-46-107 0,-16-30 0,1 1 0,2-1 0,-3 0 0,4-1 0,-1 1 0,1-2 0,0 2 0,2-2 0,-1 1 0,1-3 0,-1 3 0,3-2 0,17 11 0,333 199 0,-211-118 0,-139-95 0,-1-2 0,0 1 0,0-1 0,1 1 0,0-3 0,0 0 0,1 1 0,-1-2 0,0 1 0,18-1 0,57 10 0,139 24 0,-176-26 0,11 1 0,2-1 0,102 2 0,177-28 0,-274 12 0,224-6 0,-268 9 0,0 1 0,-2-2 0,3-2 0,29-8 0,49-9 0,-63 18 0,-16 1 0,0 1 0,0-2 0,0 0 0,0-2 0,1 0 0,-1-2 0,-2 0 0,34-17 0,-32 13 0,2 0 0,0 3 0,46-14 0,-38 14 0,57-26 0,100-34 0,-78 35 0,-92 30 0,-2-2 0,0 0 0,2-1 0,-2-1 0,-1 1 0,1-2 0,-1-1 0,17-14 0,-22 16 0,0-1 0,-2 0 0,0-1 0,1-2 0,-3 2 0,1-2 0,0 0 0,-1 0 0,-1-1 0,-1 2 0,-1-3 0,1 1 0,-1-2 0,-1 2 0,4-26 0,-4 11 0,2 0 0,1 0 0,1 2 0,19-42 0,-24 59 0,1 0 0,0 2 0,0-2 0,1 2 0,1 0 0,-1-1 0,1 2 0,-1-1 0,2 1 0,0 0 0,0 0 0,0 1 0,0 0 0,2 1 0,-2-1 0,1 1 0,17-5 0,-8 5 0,-7 1 0,-1 0 0,-1 1 0,1-2 0,0 1 0,12-9 0,-19 11 0,0-1 0,1-1 0,-3 2 0,3-2 0,-1 0 0,-2 0 0,1 2 0,1-2 0,-1 0 0,-1 0 0,1 0 0,0 0 0,-1-1 0,1 1 0,-2 0 0,1 0 0,-1 0 0,2-2 0,-2-3 0,8-45 0,16-62 0,-11 61 0,6-59 0,7-21 0,-16 96 0,7-76 0,-15 76 0,11-300 0,-13 325 0,3 1 0,-2 0 0,3-1 0,1 1 0,-2 1 0,2-1 0,1 0 0,10-17 0,-8 16 0,0-1 0,-2 0 0,1-1 0,-2 0 0,6-23 0,2-117 0,-10-224 0,-6 178 0,4 67 0,-2-140 0,-6 227 0,-1 0 0,-3 0 0,-2 0 0,-19-43 0,-16-55 0,40 122 0,-2-1 0,1 2 0,-20-29 0,18 32 0,-1 0 0,3-2 0,1 1 0,-10-33 0,10 25 0,-2-2 0,-14-28 0,15 37 0,-1 1 0,4-2 0,-2 1 0,3-1 0,-5-34 0,10 53 0,-2-35 0,-1 0 0,0 0 0,-3 0 0,-2 1 0,-23-60 0,17 59 0,-12-54 0,16 53 0,-22-59 0,26 79 0,-1 0 0,3 0 0,-5-30 0,-13-46 0,-2 44 0,19 42 0,0-1 0,0 1 0,1-2 0,0 1 0,1 0 0,2 0 0,-3-1 0,3-11 0,1-38 0,1 45 0,1-1 0,-2 2 0,-2-1 0,1-1 0,-1 1 0,-1 0 0,0-1 0,-12-25 0,-9-9 0,11 22 0,1 1 0,-5-1 0,0 1 0,-20-24 0,-6 1 0,-62-78 0,73 89 0,21 25 0,1 1 0,1-1 0,-14-23 0,-17-45 0,13 19 0,-4 2 0,-72-102 0,94 149 0,1 1 0,0-2 0,1 0 0,1 1 0,-5-20 0,-22-44 0,8 28-90,20 37-26,0 0 0,-1 1 0,-1 0 0,-1 0 1,0 1-1,0-1 0,-1 2 0,-1-2 0,0 3 0,-20-17 0,6 11-6710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11:46:34.297"/>
    </inkml:context>
    <inkml:brush xml:id="br0">
      <inkml:brushProperty name="width" value="0.10583" units="cm"/>
      <inkml:brushProperty name="height" value="0.10583" units="cm"/>
      <inkml:brushProperty name="color" value="#005EB8"/>
    </inkml:brush>
  </inkml:definitions>
  <inkml:trace contextRef="#ctx0" brushRef="#br0">3880 23 24575,'-172'-11'0,"-7"0"0,-455 11 0,609 2 0,0 0 0,-44 11 0,39-6 0,-39 2 0,45-5 0,0 0 0,0 1 0,1 2 0,-26 9 0,0 1 0,7-4 0,-1-2 0,-52 7 0,-89 16 0,150-27 0,-21 4 0,-125 29 0,126-20 0,37-14 0,0 1 0,-26 4 0,11-3 0,1 2 0,0 0 0,-29 16 0,-20 6 0,47-17 0,0 1 0,1 1 0,-51 37 0,-37 21 0,17-12 0,70-41 0,22-14 0,1 0 0,0 1 0,-10 11 0,-15 13 0,8-8 0,-42 50 0,44-46 0,-13 19 0,-46 73 0,57-78 0,19-29 0,1 0 0,1 1 0,0-1 0,0 2 0,2-1 0,-3 16 0,1-7 0,-12 33 0,8-26 0,1 0 0,1 1 0,2 0 0,-3 50 0,2-27 0,5-42 0,-1 0 0,-1 0 0,0 0 0,-8 14 0,7-15 0,0 0 0,1 1 0,0-1 0,-4 22 0,-29 203 0,30-182 0,-2 53 0,-2 1 0,6-72 0,-1 40 0,5 2 0,11 267 0,-2-284 0,0-3 0,1 79 0,-4 193 0,-1-181 0,-1-81 0,23 122 0,31 61 0,-12-62 0,-43-182 0,-1-1 0,0 1 0,0-1 0,0 1 0,-1 0 0,0 8 0,-1-15 0,1 1 0,0 0 0,-1 0 0,0-1 0,1 1 0,-1-1 0,0 1 0,0-1 0,0 1 0,0-1 0,0 1 0,0-1 0,0 0 0,0 0 0,-1 1 0,1-1 0,0 0 0,-1 0 0,1 0 0,-1 0 0,1-1 0,-1 1 0,0 0 0,1-1 0,-1 1 0,0-1 0,1 1 0,-1-1 0,0 0 0,-2 0 0,-13 2 0,1 0 0,-1 1 0,1 1 0,0 1 0,0 0 0,-25 12 0,-32 21 0,-114 80 0,121-74 0,42-30 0,2 0 0,-23 20 0,45-33 0,-4 2 0,0 0 0,0 0 0,1 1 0,-1-1 0,1 1 0,-5 9 0,7-11 0,0 0 0,1 0 0,-1 1 0,1-1 0,-1 0 0,1 1 0,0-1 0,0 0 0,0 1 0,0-1 0,1 0 0,-1 1 0,1-1 0,-1 0 0,1 1 0,0-1 0,1 3 0,74 156 0,-48-116 0,66 82 0,-25-37 0,-61-82 0,0 0 0,0-1 0,0 1 0,1-2 0,0 1 0,0-1 0,1-1 0,0 1 0,15 5 0,-9-4 0,1 1 0,20 15 0,3 4 0,2-2 0,1-2 0,77 31 0,-95-46 0,1-1 0,0-1 0,52 5 0,-3 0 0,-55-6 0,0 1 0,-1 1 0,24 12 0,-10-5 0,9 3 0,0 2 0,-2 1 0,0 3 0,-2 1 0,0 1 0,-2 3 0,53 50 0,192 195 0,-265-254 0,0 1 0,26 41 0,-4-3 0,-24-36 0,-1 1 0,-1 0 0,17 49 0,-4-9 0,-5-22 0,2 0 0,2-1 0,41 52 0,-48-71 0,-2 2 0,-1 0 0,-1 0 0,-1 2 0,11 27 0,6 20 0,64 112 0,-79-159 0,1-1 0,31 36 0,-32-41 0,19 31 0,5 9 0,-5-16 0,93 128 0,42 98 0,-120-199 0,-29-44 0,-2 1 0,23 45 0,57 100 0,-63-116 0,30 64 0,-46-83 0,3-2 0,36 50 0,-1-2 0,58 85 0,88 135 0,-176-267 0,2-1 0,1-1 0,52 45 0,-46-50 0,1-2 0,1-2 0,1-1 0,57 26 0,-12-7 0,-18-5 0,-18-10 0,0-3 0,90 35 0,-107-50 0,-21-5 0,1-2 0,0 1 0,-1-1 0,1-1 0,1 0 0,-1 0 0,0-1 0,0 0 0,1-1 0,-1 0 0,0 0 0,1-1 0,9-3 0,4-3 0,-1-2 0,-1 0 0,1-2 0,-2 0 0,0-2 0,0 0 0,19-16 0,-37 26 0,-1 1 0,1-1 0,-1 0 0,1 0 0,-1 0 0,0 0 0,0-1 0,0 1 0,-1-1 0,1 1 0,-1-1 0,0 1 0,0-1 0,1-6 0,0-4 0,-1-1 0,0-22 0,-1-9 0,16-130 0,-15 162 0,2 0 0,0 1 0,0 0 0,8-17 0,1-8 0,-1 3 0,22-44 0,4-9 0,-25 53 0,-1 0 0,-2-1 0,-1 0 0,-2 0 0,-1 0 0,-1-43 0,-15-410 0,10 456 0,-1 0 0,-1 0 0,-12-52 0,3 34 0,-16-60 0,12 67 0,-38-67 0,-6-18 0,52 108 0,-13-34 0,-1 1 0,-34-57 0,37 76 0,3 0 0,-18-55 0,3 10 0,-101-293 0,117 323 0,6 27 0,2-1 0,1 1 0,0-1 0,2 0 0,1 0 0,-1-31 0,3-44 0,0 47 0,5-62 0,1 88 0,1 0 0,1 0 0,13-30 0,10-39 0,-24 63 0,3-63 0,-6 41 0,1 33 0,0 1 0,2-1 0,0 1 0,1 0 0,2 1 0,-1 0 0,13-19 0,-8 13 0,0 0 0,-2-1 0,8-28 0,12-47 0,-26 88 0,0 0 0,2 1 0,-1 0 0,1 0 0,1 1 0,0 0 0,1 0 0,14-14 0,-7 8 0,21-32 0,58-91 0,28-45 0,-43 26 0,-60 123 0,-2 0 0,-1 0 0,20-65 0,-34 84 0,-1 1 0,1-32 0,-2 31 0,0 0 0,5-27 0,29-76 0,-19 70 0,12-67 0,-24 83 0,-1-50 0,1-9 0,12-4 0,-9 66 0,-2-1 0,2-49 0,-8-257 0,1 331 0,0 0 0,0 0 0,-1 0 0,0 1 0,0-1 0,-1 0 0,0 1 0,0-1 0,-1 1 0,1 0 0,-1 0 0,-1 0 0,1 0 0,-1 0 0,0 1 0,-7-9 0,3 5 0,1-2 0,0 1 0,1-1 0,0 0 0,1 0 0,0-1 0,-4-16 0,4 14 0,0 0 0,-1 0 0,-1 0 0,-10-16 0,-7-9 0,2-2 0,-26-62 0,7 11 0,36 80 0,2 0 0,-1 0 0,2-1 0,-1 1 0,2-1 0,0 1 0,0-1 0,2-15 0,-3-34 0,-2 26 0,-2 0 0,-1 1 0,-1 0 0,-3 0 0,-24-58 0,25 69 0,-11-37 0,5 9 0,-94-226 0,34 111 0,25 59 0,33 73 0,-1 1 0,-28-36 0,-14-25 0,39 61 0,-1 2 0,-43-48 0,-5-7 0,35 41 0,15 19 0,1 0 0,-27-47 0,17 16 0,-53-118 0,67 136 0,-16-45 0,-2-43 0,33 125-114,0 1 1,1-1-1,-1 1 0,0-1 0,-1 1 1,1-1-1,0 1 0,-1-1 0,1 1 1,-1 0-1,-2-2 0,-4-4-6712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9T20:46:32.192"/>
    </inkml:context>
    <inkml:brush xml:id="br0">
      <inkml:brushProperty name="width" value="0.15875" units="cm"/>
      <inkml:brushProperty name="height" value="0.15875" units="cm"/>
      <inkml:brushProperty name="color" value="#005EB8"/>
    </inkml:brush>
  </inkml:definitions>
  <inkml:trace contextRef="#ctx0" brushRef="#br0">0 2282 24575,'422'0'0,"-291"-10"0,-118 10 0,-1 0 0,1 0 0,-1-1 0,1 0 0,-1-2 0,1 1 0,-1-1 0,14-6 0,2-2 0,-16 7 0,0-1 0,0 0 0,-1-1 0,1 0 0,-1-1 0,-1 0 0,14-12 0,53-42 0,-59 47 0,0 0 0,0 0 0,-1-2 0,20-23 0,32-44 0,-14 19 0,-31 38 0,-1-2 0,-2 0 0,29-48 0,9-46 0,55-103 0,-84 169 0,22-40 0,0 13 0,38-76 0,-73 125 0,68-114 0,-62 107 0,-1 0 0,2 1 0,44-55 0,59-49 0,-55 62 0,-50 59 0,1 1 0,0 1 0,1 1 0,2 1 0,37-22 0,49-31 0,-64 52 0,-19 9 0,10-5 0,41-9 0,1 0 0,-56 16 0,1 2 0,1 1 0,46-4 0,119 5 0,154 4 69,-176 2-1503,-164-1-5392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9T20:51:20.332"/>
    </inkml:context>
    <inkml:brush xml:id="br0">
      <inkml:brushProperty name="width" value="0.15875" units="cm"/>
      <inkml:brushProperty name="height" value="0.15875" units="cm"/>
      <inkml:brushProperty name="color" value="#005EB8"/>
      <inkml:brushProperty name="transparency" value="140"/>
    </inkml:brush>
  </inkml:definitions>
  <inkml:trace contextRef="#ctx0" brushRef="#br0">0 2102 24575,'44'2'0,"44"-4"0,-86 1 0,1-1 0,-1 0 0,0 0 0,1-1 0,-1 0 0,0-1 0,4-8 0,14-41 0,-19 51 0,18-67 0,-17 63 0,0 0 0,0 0 0,0-1 0,0 0 0,0-1 0,0 1 0,-1-1 0,1-1 0,-1 1 0,2-17 0,2-8 0,7-36 0,-2 16 0,-9 45 0,0 1 0,0-1 0,0 0 0,-1 1 0,1-2 0,0 1 0,0-13 0,0-1 0,9-72 0,0-21 0,-5 55 0,11-88 0,-9 98 0,4-62 0,-7 71 0,1 1 0,0 1 0,10-57 0,-13 83 0,12-66 0,-6 34 0,7-50 0,3-30 0,-14 108 0,-1 1 0,8-26 0,-7 27 0,0-1 0,6-28 0,-7 27 0,1-5 0,0 1 0,6-24 0,-6 29 0,5-36 0,-7 41 0,0 0 0,0 0 0,0 1 0,0 0 0,1 1 0,-1 0 0,0 1 0,1 0 0,3-9 0,-3 14 0,-1 0 0,1 1 0,-1 0 0,5-1 0,-2 1 0,4-1 0,0 1 0,14 6 0,-20-1 0,0 0 0,-1 1 0,1 0 0,0 1 0,-1 0 0,1 1 0,-1 0 0,0 1 0,3 8 0,8 21 0,-7-20 0,0 1 0,0 1 0,0 1 0,6 31 0,-7-25 0,0 2 0,0 0 0,-1 1 0,4 31 0,-2-14 0,7 83 0,13 158 0,-12-145 0,-9-99 0,1-1 0,-1-1 0,12 58 0,14 89 0,-25-154 0,0 0 0,1-2 0,10 38 0,2-2 0,20 75 0,-30-107 0,-1-1 0,2-2 0,-1-3 0,20 48 0,8 7 0,-32-76 0,-1-1 0,8 5 0,5 10 0,-11-15 0,-1 0 0,1-2 0,0-1 0,0-1 0,-1-1 0,12-2 0,-15 0 0,10 0-1365,-11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9T20:49:45.965"/>
    </inkml:context>
    <inkml:brush xml:id="br0">
      <inkml:brushProperty name="width" value="0.15875" units="cm"/>
      <inkml:brushProperty name="height" value="0.15875" units="cm"/>
      <inkml:brushProperty name="color" value="#005EB8"/>
    </inkml:brush>
  </inkml:definitions>
  <inkml:trace contextRef="#ctx0" brushRef="#br0">0 1287 24575,'187'1'0,"181"-2"0,-358 0 0,0 1 0,0-2 0,-1 1 0,1-1 0,-1 0 0,1 0 0,13-6 0,61-24 0,-81 31 0,81-42 0,-76 40 0,1-1 0,-1 0 0,0 0 0,0 0 0,-1-1 0,0 0 0,-1 1 0,1-2 0,-1 1 0,8-10 0,7-5 0,28-22 0,-9 9 0,-35 28 0,-1 1 0,0-1 0,-1 0 0,1 1 0,-1-1 0,-1 0 0,3-8 0,1-1 0,34-44 0,3-12 0,-20 33 0,45-53 0,-43 59 0,22-37 0,-28 43 0,1 0 0,1 1 0,43-34 0,-55 49 0,48-39 0,-23 21 0,27-32 0,18-17 0,-64 65 0,0 1 0,30-15 0,-27 15 0,-2 1 0,24-18 0,-27 17 0,3-4 0,1 1 0,25-14 0,-26 17 0,25-22 0,-33 25 0,0 1 0,0-1 0,1 1 0,0 0 0,1 0 0,0 1 0,0-1 0,1 1 0,14-5 0,-14 8 0,0 1 0,0-1 0,0 1 0,16-1 0,-6 1 0,17-1 0,1 1 0,58 4 0,-85-2 0,-1 1 0,0 1 0,0-1 0,0 1 0,0 0 0,-1 1 0,0-1 0,0 2 0,10 4 0,35 13 0,-29-12 0,-2 0 0,1 1 0,-2 1 0,29 19 0,-30-16 0,-1 1 0,-2 1 0,0 0 0,14 19 0,-9-8 0,30 50 0,57 97 0,-51-89 0,-40-60 0,3-1 0,1 0 0,45 35 0,63 54 0,-107-93 0,1-1 0,2-1 0,44 23 0,9-1 0,81 46 0,-126-65 0,1-2 0,2 0 0,0-2 0,84 29 0,33 4 0,-137-46 0,0-1 0,30 4 0,24 5 0,-50-8 0,1-1 0,-1-1 0,1-1 0,0 0 0,1 0 0,46-3 0,-66 1 0,46 0-1365,-45 0-5461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9T20:52:30.451"/>
    </inkml:context>
    <inkml:brush xml:id="br0">
      <inkml:brushProperty name="width" value="0.15875" units="cm"/>
      <inkml:brushProperty name="height" value="0.15875" units="cm"/>
      <inkml:brushProperty name="color" value="#005EB8"/>
      <inkml:brushProperty name="transparency" value="66"/>
    </inkml:brush>
  </inkml:definitions>
  <inkml:trace contextRef="#ctx0" brushRef="#br0">0 1767 24575,'93'2'0,"90"-4"0,-178 1 0,0 0 0,0-1 0,0 0 0,0-1 0,0 1 0,-1-2 0,8-5 0,30-36 0,-41 43 0,41-56 0,-38 53 0,0 0 0,0 0 0,0-1 0,0 0 0,0 0 0,-1-1 0,1 1 0,-1-1 0,0-1 0,4-12 0,3-8 0,15-30 0,-5 13 0,-18 39 0,0 0 0,0-1 0,0 1 0,-1-1 0,1 0 0,-1 0 0,2-10 0,0-2 0,17-60 0,1-17 0,-10 45 0,23-73 0,-21 81 0,10-50 0,-14 58 0,1 2 0,1 0 0,21-48 0,-28 70 0,25-55 0,-13 28 0,15-42 0,9-25 0,-33 91 0,0 0 0,16-22 0,-14 24 0,-1-1 0,12-24 0,-14 22 0,2-3 0,1 0 0,11-19 0,-12 23 0,13-29 0,-17 33 0,0 1 0,0 0 0,0 0 0,1 1 0,0 0 0,0 1 0,0 0 0,0 0 0,8-7 0,-8 11 0,0 1 0,1 0 0,-1 0 0,9 0 0,-4 0 0,10 0 0,-1 0 0,29 6 0,-42-2 0,0 1 0,-1 0 0,1 0 0,-1 1 0,0 1 0,1-1 0,-1 2 0,-1-1 0,7 8 0,16 17 0,-14-16 0,-1 0 0,0 1 0,0 2 0,14 24 0,-16-19 0,1 0 0,-1 0 0,-1 2 0,8 25 0,-6-10 0,16 68 0,28 133 0,-25-121 0,-19-84 0,0 0 0,1-1 0,22 48 0,32 75 0,-54-129 0,1-1 0,1-1 0,22 32 0,4-1 0,41 63 0,-63-91 0,1-1 0,0-1 0,1-2 0,41 39 0,17 7 0,-69-64 0,0-2 0,15 6 0,13 7 0,-25-12 0,-1-1 0,1 0 0,0-1 0,0-2 0,0 0 0,24-2 0,-34 0 0,23 0-1365,-21 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9T09:54:04.649"/>
    </inkml:context>
    <inkml:brush xml:id="br0">
      <inkml:brushProperty name="width" value="0.15875" units="cm"/>
      <inkml:brushProperty name="height" value="0.15875" units="cm"/>
      <inkml:brushProperty name="color" value="#ED7D31"/>
    </inkml:brush>
  </inkml:definitions>
  <inkml:trace contextRef="#ctx0" brushRef="#br0">2045 1892 24575,'-13'3'0,"-1"-1"0,1 2 0,0-1 0,0 2 0,0 0 0,1 0 0,-1 2 0,-21 14 0,-3-1 0,-210 134 0,116-67 0,-107 77 0,182-124 0,44-32 0,-1-1 0,-1-1 0,1 0 0,-1-1 0,0 0 0,0-1 0,-25 3 0,36-6 0,1-1 0,-1 1 0,1-1 0,-1 0 0,1 0 0,-1 0 0,0 0 0,1 0 0,-1 0 0,1-1 0,-1 0 0,1 1 0,-1-1 0,1 0 0,0 0 0,-1 0 0,1 0 0,0-1 0,0 1 0,0-1 0,0 1 0,0-1 0,0 0 0,0 1 0,1-1 0,-1 0 0,0 0 0,-1-4 0,0-2 0,0 0 0,1 0 0,1-1 0,-1 1 0,1 0 0,0-1 0,1-9 0,0 10 0,-12-158 0,12 161 0,0 1 0,0-1 0,-1 0 0,0 0 0,0 0 0,-1 1 0,1-1 0,-1 1 0,0-1 0,0 1 0,-1-1 0,1 1 0,-1 0 0,0 0 0,0 0 0,0 1 0,-1-1 0,1 1 0,-1 0 0,0 0 0,1 0 0,-2 0 0,-6-4 0,5 5 0,1-1 0,-1 1 0,0 0 0,0 0 0,0 1 0,0-1 0,0 1 0,0 1 0,0-1 0,0 1 0,0 0 0,0 1 0,0-1 0,0 1 0,0 0 0,0 1 0,0-1 0,-10 5 0,5-1 0,0 0 0,0-1 0,-1 0 0,1-1 0,-21 4 0,26-7 0,0 1 0,1-1 0,-1 0 0,1-1 0,-1 1 0,1-1 0,-1 0 0,1-1 0,0 1 0,-1-1 0,1 0 0,0 0 0,0-1 0,-8-5 0,-1-1 0,-1-2 0,2 0 0,-1 0 0,2-1 0,0-1 0,0 0 0,1-1 0,0 0 0,2 0 0,-16-31 0,2 0 0,9 17 0,0-1 0,-17-58 0,26 71 0,-1 0 0,-1 0 0,0 0 0,-17-26 0,14 24 0,-83-147 0,46 70 0,-24-38 0,49 100 0,-51-90 0,70 115 0,0-1 0,0 0 0,1 1 0,1-1 0,0 0 0,0 0 0,0 0 0,1 0 0,1 0 0,-1 1 0,3-11 0,2-8 0,1 1 0,12-35 0,13-39 0,-22 66 0,1 1 0,1 0 0,2 1 0,1 0 0,22-36 0,-32 65 0,-1 0 0,1 0 0,0 0 0,0 0 0,0 1 0,0-1 0,0 1 0,1 0 0,-1 0 0,1 1 0,-1-1 0,8 0 0,27-13 0,13-19 0,74-62 0,0-2 0,-103 82 0,0-2 0,-2 0 0,0-2 0,-2 0 0,0-2 0,-1 0 0,19-29 0,-35 48 0,0 1 0,1 0 0,-1 0 0,0 0 0,1 1 0,0-1 0,-1 1 0,1-1 0,0 1 0,0 0 0,0 0 0,0 0 0,0 0 0,0 1 0,3-1 0,56-6 0,-44 6 0,-8 1 0,-1 0 0,1 0 0,-1 1 0,1 0 0,-1 1 0,1 0 0,-1 0 0,0 1 0,0 0 0,14 7 0,-7-3 0,47 12 0,-53-17 0,-1 0 0,1 0 0,-1 1 0,1 1 0,-1-1 0,0 2 0,-1-1 0,1 1 0,-1 0 0,0 1 0,0 0 0,10 10 0,132 167 0,-85-93 0,67 124 0,-116-189 0,1-1 0,1-1 0,31 31 0,-29-34 0,-2 0 0,0 1 0,-2 1 0,18 31 0,-7 1 0,30 91 0,-35-82 0,-3 2 0,12 69 0,-24-9 0,-2-28 0,0-46 0,3 0 0,17 61 0,-20-101 0,1 0 0,0-1 0,0 0 0,1 0 0,0-1 0,1 0 0,0 0 0,0-1 0,15 12 0,-17-14-1365,-1 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9T09:54:53.848"/>
    </inkml:context>
    <inkml:brush xml:id="br0">
      <inkml:brushProperty name="width" value="0.15875" units="cm"/>
      <inkml:brushProperty name="height" value="0.15875" units="cm"/>
      <inkml:brushProperty name="color" value="#005EB8"/>
    </inkml:brush>
  </inkml:definitions>
  <inkml:trace contextRef="#ctx0" brushRef="#br0">2368 4995 24575,'-1'7'0,"-4"13"0,-1-1 0,-1 0 0,-17 35 0,5-11 0,-19 49 0,5 1 0,-33 146 0,36-31 0,29-207 0,0 0 0,1 1 0,-1-1 0,0 0 0,0 1 0,0-1 0,0 0 0,0 0 0,0 0 0,0 0 0,0 0 0,0 0 0,0 0 0,-1 0 0,1 0 0,0 0 0,-1-1 0,1 1 0,0 0 0,-1-1 0,1 0 0,-1 1 0,1-1 0,-1 0 0,1 1 0,-1-1 0,1 0 0,-1 0 0,-2-1 0,-55-2 0,46 1 0,-5-1 0,1 0 0,-1-2 0,1 0 0,0-1 0,0-1 0,1 0 0,0-1 0,0-1 0,0-1 0,2 0 0,-1-1 0,-23-22 0,11 6 0,2 0 0,1-1 0,1-2 0,2 0 0,-23-41 0,39 63 0,0 0 0,0 0 0,-1 0 0,0 1 0,-1 0 0,0 0 0,0 1 0,0 0 0,-13-8 0,-3 0 0,-50-20 0,37 18 0,-155-84 0,183 96 0,-10-7 0,-1 1 0,-1 1 0,0 1 0,-36-11 0,49 16 0,1 0 0,0-1 0,0 0 0,0 0 0,0 0 0,1-1 0,-1 0 0,1 0 0,1 0 0,-1-1 0,-6-9 0,-15-16 0,16 21 0,2 0 0,0-1 0,0 0 0,1 0 0,0 0 0,-8-20 0,-26-81 0,18 46 0,-65-195 0,82 248 0,0 1 0,-1 1 0,0-1 0,-9-11 0,-17-26 0,26 39 0,1-1 0,1-1 0,0 1 0,0-1 0,1 0 0,1 0 0,0 0 0,0-1 0,1 1 0,1-1 0,0-18 0,0 20 0,0 0 0,0 0 0,-2 0 0,1 0 0,-1 1 0,-1-1 0,-7-14 0,-39-70 0,47 91 0,3 4 0,-21-36 0,-21-50 0,37 72 0,0 0 0,1 0 0,0-1 0,1 0 0,1 1 0,1-1 0,-1-17 0,27-281 0,-17 250 0,2 2 0,1-97 0,-7 99 0,-2 45 0,0-1 0,-2 1 0,-1-26 0,-11-23 0,-2 0 0,-3 1 0,-36-86 0,45 129 0,0 2 0,-1-1 0,-21-30 0,28 45 0,0 0 0,0 0 0,-1-1 0,1 2 0,-1-1 0,1 0 0,-1 0 0,0 1 0,0-1 0,0 1 0,0 0 0,-1 0 0,1 0 0,-1 1 0,1-1 0,-1 1 0,1 0 0,-1 0 0,0 0 0,1 0 0,-1 1 0,0-1 0,0 1 0,0 0 0,0 0 0,1 1 0,-5 0 0,-37 17 0,35-13 0,0-1 0,0 0 0,0 0 0,-1-1 0,-15 3 0,22-6 0,1 0 0,-1 0 0,1 0 0,0-1 0,-1 1 0,1-1 0,-1 0 0,1 0 0,0 0 0,0 0 0,0 0 0,0-1 0,-1 1 0,2-1 0,-1 0 0,0 0 0,0 0 0,1 0 0,-1-1 0,1 1 0,0-1 0,-3-3 0,-39-34 0,36 35 0,1-1 0,0 0 0,0-1 0,1 1 0,-7-10 0,11 10 0,-1 0 0,2-1 0,-1 0 0,1 0 0,0 1 0,0-1 0,0 0 0,2-11 0,-2-6 0,-5-83 0,10-121 0,-2 215 0,0-1 0,1 1 0,0 0 0,1 0 0,1 0 0,0 1 0,9-16 0,55-86 0,-43 74 0,84-145 0,-110 185 0,0-1 0,1 0 0,-1 1 0,1-1 0,-1 0 0,0 1 0,0-1 0,1 0 0,-1 1 0,0-1 0,0 0 0,0 0 0,0 1 0,0-1 0,0 0 0,0 0 0,0 1 0,0-1 0,0 0 0,0 1 0,0-1 0,0 0 0,-1 0 0,1 1 0,0-1 0,-1 0 0,1 1 0,0-1 0,-1 0 0,1 1 0,-1-1 0,-1-1 0,0 1 0,0 0 0,0 0 0,0 0 0,0 0 0,0 0 0,0 0 0,0 1 0,0-1 0,-5 0 0,-64 0 0,59 1 0,10 0 0,-1 0 0,1-1 0,0 1 0,0-1 0,0 1 0,0-1 0,0 0 0,0 0 0,0 0 0,0 0 0,0 0 0,1 0 0,-1 0 0,0-1 0,1 1 0,-1 0 0,1-1 0,-1 0 0,1 1 0,0-1 0,-1 0 0,1 0 0,0 0 0,0 0 0,0 0 0,1 0 0,-1 0 0,0 0 0,0-2 0,-2-11 0,0 0 0,1 0 0,-1-20 0,0 2 0,-5-33 0,4 0 0,5-81 0,1 45 0,-1 81 0,2 1 0,0 0 0,9-31 0,1-2 0,-2-12 0,17-74 0,-24 125 0,1-1 0,0 1 0,1 1 0,1-1 0,0 1 0,0 0 0,12-14 0,2 5 0,-17 19 0,0-1 0,0 0 0,0 0 0,-1-1 0,1 1 0,-1-1 0,-1 1 0,4-7 0,17-62 0,-19 57 0,0 1 0,1-1 0,1 1 0,13-25 0,-8 27 0,1 0 0,0 1 0,0 1 0,2 0 0,-1 1 0,1 0 0,30-15 0,-8 4 0,140-78 0,-145 81 0,1 3 0,54-20 0,-53 26 0,0 2 0,0 2 0,0 0 0,1 3 0,0 0 0,40 5 0,-12-2 0,-2-1 0,0 2 0,59 11 0,28 22 0,-109-25 0,-31-7 0,0 0 0,0 1 0,0 0 0,0 0 0,-1 0 0,0 1 0,11 10 0,19 14 0,23 5 0,-27-16 0,0 1 0,-1 2 0,52 45 0,35 69 0,20 41 0,-128-160 0,-1 1 0,-1 0 0,0 0 0,-1 1 0,6 26 0,-5-19 0,0-1 0,14 27 0,30 74 0,-3-5 0,-42-106 0,1 0 0,0 0 0,1 0 0,1-1 0,19 20 0,-20-25 0,1 0 0,0-1 0,1 0 0,0-1 0,0 0 0,14 5 0,-12-6 0,-1 1 0,0 0 0,0 1 0,-1 0 0,16 13 0,35 44 0,-2 3 0,75 111 0,-98-127 0,-33-46 0,0 1 0,-1 0 0,1 1 0,-2-1 0,1 0 0,-1 1 0,0 0 0,0-1 0,0 1 0,-1 0 0,0 13 0,-1 3 0,-1 0 0,-6 30 0,-2 33 0,3 20 0,3-73 0,1 0 0,2 0 0,5 47 0,-1-64 0,1 0 0,1 0 0,0 0 0,1-1 0,1 0 0,1-1 0,0 1 0,0-2 0,2 1 0,12 12 0,-7-8 0,-2 2 0,1 0 0,21 42 0,-26-39 0,-2 1 0,0-1 0,-1 1 0,-2 1 0,0-1 0,2 46 0,1 124 0,-4-168 0,1-1 0,1 0 0,1 0 0,0-1 0,15 29 0,10 34 0,-24-56 0,-1 1 0,-2-1 0,3 65 0,-15 97 0,-11 155 0,11-201 0,7-132 0,-1-1 0,-1 0 0,0 0 0,-1 0 0,-1 0 0,0-1 0,0 1 0,-1-1 0,-1 0 0,-1-1 0,0 1 0,0-1 0,-1 0 0,0-1 0,-1 0 0,-1 0 0,0-1 0,0 0 0,-1-1 0,-22 16 0,-71 39 0,-145 117 0,229-165 0,0 0 0,2 1 0,-1 0 0,2 2 0,1 0 0,-20 28 0,16-10 0,1 1 0,-15 42 0,-5 13 0,38-91 0,1 0 0,-1 0 0,0 0 0,1 0 0,-1 0 0,0 0 0,0 0 0,0-1 0,-1 1 0,1 0 0,0-1 0,-1 1 0,1-1 0,-1 1 0,0-1 0,1 0 0,-1 1 0,0-1 0,0 0 0,0 0 0,1-1 0,-1 1 0,0 0 0,0 0 0,0-1 0,0 1 0,-1-1 0,1 0 0,0 0 0,0 0 0,0 0 0,0 0 0,-4-1 0,-2 3-1365,3-1-5461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433F5-60D8-402B-841E-6BF0A9246247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7144C-4132-4CF0-92BE-FA8C59F89DA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3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5226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Todo</a:t>
            </a:r>
            <a:r>
              <a:rPr lang="en-US" dirty="0"/>
              <a:t> name eq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144C-4132-4CF0-92BE-FA8C59F89D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9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144C-4132-4CF0-92BE-FA8C59F89D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49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144C-4132-4CF0-92BE-FA8C59F89D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29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7163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144C-4132-4CF0-92BE-FA8C59F89D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18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144C-4132-4CF0-92BE-FA8C59F89D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78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144C-4132-4CF0-92BE-FA8C59F89D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91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3. Things</a:t>
            </a:r>
          </a:p>
          <a:p>
            <a:endParaRPr lang="en-US" dirty="0"/>
          </a:p>
          <a:p>
            <a:r>
              <a:rPr lang="en-US" dirty="0"/>
              <a:t>- What is important in modeling? 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Logistic growth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Brownien</a:t>
            </a:r>
            <a:r>
              <a:rPr lang="en-US" dirty="0"/>
              <a:t> motion Diffusion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Tissue dependent 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Necrotic…</a:t>
            </a:r>
          </a:p>
          <a:p>
            <a:r>
              <a:rPr lang="en-US" dirty="0"/>
              <a:t>Mass effect…</a:t>
            </a:r>
          </a:p>
          <a:p>
            <a:endParaRPr lang="en-US" dirty="0"/>
          </a:p>
          <a:p>
            <a:r>
              <a:rPr lang="en-US" dirty="0"/>
              <a:t>Assumptions. </a:t>
            </a:r>
            <a:r>
              <a:rPr lang="en-US" dirty="0" err="1"/>
              <a:t>Issotropic</a:t>
            </a:r>
            <a:r>
              <a:rPr lang="en-US" dirty="0"/>
              <a:t> tissue…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144C-4132-4CF0-92BE-FA8C59F89D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80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say that it is </a:t>
            </a:r>
            <a:r>
              <a:rPr lang="en-US" dirty="0" err="1"/>
              <a:t>isotrop</a:t>
            </a:r>
            <a:r>
              <a:rPr lang="en-US" dirty="0"/>
              <a:t> - DTI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144C-4132-4CF0-92BE-FA8C59F89D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8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Core:</a:t>
            </a:r>
          </a:p>
          <a:p>
            <a:r>
              <a:rPr lang="en-US" dirty="0"/>
              <a:t>What is Edema:  liquid…</a:t>
            </a:r>
          </a:p>
          <a:p>
            <a:endParaRPr lang="en-US" dirty="0"/>
          </a:p>
          <a:p>
            <a:r>
              <a:rPr lang="en-US" dirty="0"/>
              <a:t>Highly </a:t>
            </a:r>
          </a:p>
          <a:p>
            <a:endParaRPr lang="en-US" dirty="0"/>
          </a:p>
          <a:p>
            <a:r>
              <a:rPr lang="en-US" dirty="0"/>
              <a:t>Single Time Point. Still physically plausible</a:t>
            </a:r>
          </a:p>
          <a:p>
            <a:endParaRPr lang="en-US" dirty="0"/>
          </a:p>
          <a:p>
            <a:r>
              <a:rPr lang="en-US" dirty="0"/>
              <a:t>Low concentration not visible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144C-4132-4CF0-92BE-FA8C59F89D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05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recurrence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144C-4132-4CF0-92BE-FA8C59F89D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99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7144C-4132-4CF0-92BE-FA8C59F89D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496BF-01FB-4EEF-B886-35D273CDFF2B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7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9674A-6978-4953-B002-26414AA050BE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66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2C37-0EB8-4BCC-A126-3E0AC4D2420E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83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Jonas Weidner, TUM, Munich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48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BBE8-65E8-4C66-90BC-C494E9076100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76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10798-164F-4482-A720-3EBF8645BA3B}" type="datetime1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82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99DEC-2B5B-4CBB-8B49-4FBA5E8AB108}" type="datetime1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79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6199-B1CF-4305-A903-291F239EEDE1}" type="datetime1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9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5EFB3-C9D1-4DB3-AEDA-89C24927F0FA}" type="datetime1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19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7883E-116A-40B4-8E01-06D67A3E70B9}" type="datetime1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21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83407-12B3-4D5B-8406-58A98A002C2F}" type="datetime1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9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B26D9-A434-4AF9-8DBA-5E79D2C570DA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9F0A1-1F2F-4ED1-BF64-01CBEDAB8E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3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customXml" Target="../ink/ink1.xml"/><Relationship Id="rId9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3.png"/><Relationship Id="rId7" Type="http://schemas.openxmlformats.org/officeDocument/2006/relationships/customXml" Target="../ink/ink5.xml"/><Relationship Id="rId12" Type="http://schemas.openxmlformats.org/officeDocument/2006/relationships/image" Target="../media/image2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customXml" Target="../ink/ink7.xml"/><Relationship Id="rId10" Type="http://schemas.openxmlformats.org/officeDocument/2006/relationships/image" Target="../media/image191.png"/><Relationship Id="rId4" Type="http://schemas.openxmlformats.org/officeDocument/2006/relationships/customXml" Target="../ink/ink4.xml"/><Relationship Id="rId9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customXml" Target="../ink/ink8.xml"/><Relationship Id="rId4" Type="http://schemas.openxmlformats.org/officeDocument/2006/relationships/image" Target="../media/image20.png"/><Relationship Id="rId9" Type="http://schemas.openxmlformats.org/officeDocument/2006/relationships/image" Target="../media/image1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7" Type="http://schemas.openxmlformats.org/officeDocument/2006/relationships/image" Target="../media/image1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19.png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F6AC2C5-0E53-402A-BA34-97BD9D0C9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265"/>
          <a:stretch/>
        </p:blipFill>
        <p:spPr>
          <a:xfrm>
            <a:off x="1249515" y="3594829"/>
            <a:ext cx="9268287" cy="2809282"/>
          </a:xfrm>
          <a:prstGeom prst="rect">
            <a:avLst/>
          </a:prstGeom>
        </p:spPr>
      </p:pic>
      <p:sp>
        <p:nvSpPr>
          <p:cNvPr id="11" name="Rectangle 1088">
            <a:extLst>
              <a:ext uri="{FF2B5EF4-FFF2-40B4-BE49-F238E27FC236}">
                <a16:creationId xmlns:a16="http://schemas.microsoft.com/office/drawing/2014/main" id="{88A9155C-DCDD-4194-9FEF-A1E410425839}"/>
              </a:ext>
            </a:extLst>
          </p:cNvPr>
          <p:cNvSpPr/>
          <p:nvPr/>
        </p:nvSpPr>
        <p:spPr>
          <a:xfrm>
            <a:off x="0" y="0"/>
            <a:ext cx="12192000" cy="14815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26785314-7867-4D40-A9DF-CD4DEAB20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7" r="9357"/>
          <a:stretch/>
        </p:blipFill>
        <p:spPr bwMode="auto">
          <a:xfrm>
            <a:off x="8375643" y="-288266"/>
            <a:ext cx="3856351" cy="195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Placeholder 2">
            <a:extLst>
              <a:ext uri="{FF2B5EF4-FFF2-40B4-BE49-F238E27FC236}">
                <a16:creationId xmlns:a16="http://schemas.microsoft.com/office/drawing/2014/main" id="{79D592AC-AB20-4577-9731-42D830CF64A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3" b="-1111"/>
          <a:stretch>
            <a:fillRect/>
          </a:stretch>
        </p:blipFill>
        <p:spPr>
          <a:xfrm>
            <a:off x="2943126" y="259507"/>
            <a:ext cx="1041155" cy="920477"/>
          </a:xfrm>
          <a:prstGeom prst="rect">
            <a:avLst/>
          </a:prstGeom>
        </p:spPr>
      </p:pic>
      <p:pic>
        <p:nvPicPr>
          <p:cNvPr id="13" name="Picture 2" descr="AI-IDT">
            <a:extLst>
              <a:ext uri="{FF2B5EF4-FFF2-40B4-BE49-F238E27FC236}">
                <a16:creationId xmlns:a16="http://schemas.microsoft.com/office/drawing/2014/main" id="{A308B89F-E5BC-4B62-8FD3-D27F2230A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94" y="148980"/>
            <a:ext cx="2233842" cy="103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3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EE14BC25-A52C-4FD3-B293-767109A8D34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71" y="259507"/>
            <a:ext cx="3330582" cy="920477"/>
          </a:xfrm>
          <a:prstGeom prst="rect">
            <a:avLst/>
          </a:prstGeom>
        </p:spPr>
      </p:pic>
      <p:sp>
        <p:nvSpPr>
          <p:cNvPr id="15" name="Machine Learning: A Sea Change?">
            <a:extLst>
              <a:ext uri="{FF2B5EF4-FFF2-40B4-BE49-F238E27FC236}">
                <a16:creationId xmlns:a16="http://schemas.microsoft.com/office/drawing/2014/main" id="{DA63CC07-BD11-4F48-A603-3ED3E9DF747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1407850"/>
            <a:ext cx="12192000" cy="193460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5400" b="1" dirty="0"/>
              <a:t>A Lightweight Optimization Framework for</a:t>
            </a:r>
            <a:br>
              <a:rPr lang="en-US" sz="5400" b="1" dirty="0"/>
            </a:br>
            <a:r>
              <a:rPr lang="en-US" sz="5400" b="1" dirty="0"/>
              <a:t> Estimating 3D Brain Tumor Infiltration</a:t>
            </a:r>
          </a:p>
        </p:txBody>
      </p:sp>
      <p:pic>
        <p:nvPicPr>
          <p:cNvPr id="1026" name="Picture 2" descr="https://conferences.miccai.org/2025/files/images/layout/en/miccai2025-logo.png">
            <a:extLst>
              <a:ext uri="{FF2B5EF4-FFF2-40B4-BE49-F238E27FC236}">
                <a16:creationId xmlns:a16="http://schemas.microsoft.com/office/drawing/2014/main" id="{8EF85B95-7E3C-44EC-A6AA-F73E676FC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43" y="5038874"/>
            <a:ext cx="2644683" cy="167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B7A73617-CCA3-4FFF-AFDF-3420091219FC}"/>
              </a:ext>
            </a:extLst>
          </p:cNvPr>
          <p:cNvSpPr/>
          <p:nvPr/>
        </p:nvSpPr>
        <p:spPr>
          <a:xfrm>
            <a:off x="8508070" y="6124244"/>
            <a:ext cx="39916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B2132E"/>
                </a:solidFill>
                <a:latin typeface="Roboto Slab"/>
              </a:rPr>
              <a:t>CMMCA</a:t>
            </a:r>
            <a:r>
              <a:rPr lang="en-US" sz="3200">
                <a:solidFill>
                  <a:srgbClr val="52739E"/>
                </a:solidFill>
                <a:latin typeface="Roboto Slab"/>
              </a:rPr>
              <a:t>Workshop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61015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13EC4-F5E0-429D-976C-A046421D2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DFD43C-C034-401B-8548-AFC7E755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10</a:t>
            </a:fld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EEDBE88-E99A-453D-B79C-2BC98C6E4DC9}"/>
              </a:ext>
            </a:extLst>
          </p:cNvPr>
          <p:cNvSpPr/>
          <p:nvPr/>
        </p:nvSpPr>
        <p:spPr>
          <a:xfrm>
            <a:off x="2831114" y="3078052"/>
            <a:ext cx="18621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Data Loss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0CD32DC-2141-415F-952B-2FF6FBBD8A2D}"/>
              </a:ext>
            </a:extLst>
          </p:cNvPr>
          <p:cNvSpPr/>
          <p:nvPr/>
        </p:nvSpPr>
        <p:spPr>
          <a:xfrm>
            <a:off x="9507026" y="2531765"/>
            <a:ext cx="19076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Dirichlet Energy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516DFD9-423A-439A-B80B-35197E461D9E}"/>
              </a:ext>
            </a:extLst>
          </p:cNvPr>
          <p:cNvSpPr/>
          <p:nvPr/>
        </p:nvSpPr>
        <p:spPr>
          <a:xfrm>
            <a:off x="1242796" y="1852949"/>
            <a:ext cx="9271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Flair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5F090E8-0AF0-4367-B3D2-53C76414CE0D}"/>
              </a:ext>
            </a:extLst>
          </p:cNvPr>
          <p:cNvSpPr/>
          <p:nvPr/>
        </p:nvSpPr>
        <p:spPr>
          <a:xfrm>
            <a:off x="1976576" y="2890911"/>
            <a:ext cx="9271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T1c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1883D4F-1C22-4EBF-93A5-7A6794E57D81}"/>
              </a:ext>
            </a:extLst>
          </p:cNvPr>
          <p:cNvSpPr/>
          <p:nvPr/>
        </p:nvSpPr>
        <p:spPr>
          <a:xfrm>
            <a:off x="4678249" y="1690688"/>
            <a:ext cx="23981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Tumor Concentration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4C02F4B-E095-464B-B671-F32AF86EC76B}"/>
              </a:ext>
            </a:extLst>
          </p:cNvPr>
          <p:cNvCxnSpPr>
            <a:cxnSpLocks/>
          </p:cNvCxnSpPr>
          <p:nvPr/>
        </p:nvCxnSpPr>
        <p:spPr>
          <a:xfrm>
            <a:off x="3016698" y="3625701"/>
            <a:ext cx="1476343" cy="0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B0A4C7C9-E6C5-4031-BF6B-8D373CD90420}"/>
                  </a:ext>
                </a:extLst>
              </p:cNvPr>
              <p:cNvSpPr/>
              <p:nvPr/>
            </p:nvSpPr>
            <p:spPr>
              <a:xfrm>
                <a:off x="8992648" y="3078052"/>
                <a:ext cx="2806859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B0A4C7C9-E6C5-4031-BF6B-8D373CD904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648" y="3078052"/>
                <a:ext cx="2806859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hteck 49">
            <a:extLst>
              <a:ext uri="{FF2B5EF4-FFF2-40B4-BE49-F238E27FC236}">
                <a16:creationId xmlns:a16="http://schemas.microsoft.com/office/drawing/2014/main" id="{009E95ED-6E7E-46AC-B8E8-F6CCDCB22BC9}"/>
              </a:ext>
            </a:extLst>
          </p:cNvPr>
          <p:cNvSpPr/>
          <p:nvPr/>
        </p:nvSpPr>
        <p:spPr>
          <a:xfrm>
            <a:off x="7015862" y="3078052"/>
            <a:ext cx="19895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Regularization</a:t>
            </a: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8ECC073C-AEC5-4BB8-AD11-CF60FB200DEA}"/>
              </a:ext>
            </a:extLst>
          </p:cNvPr>
          <p:cNvCxnSpPr>
            <a:cxnSpLocks/>
          </p:cNvCxnSpPr>
          <p:nvPr/>
        </p:nvCxnSpPr>
        <p:spPr>
          <a:xfrm>
            <a:off x="7306781" y="3625701"/>
            <a:ext cx="1407728" cy="0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fik 53">
            <a:extLst>
              <a:ext uri="{FF2B5EF4-FFF2-40B4-BE49-F238E27FC236}">
                <a16:creationId xmlns:a16="http://schemas.microsoft.com/office/drawing/2014/main" id="{2542CF34-45E2-4303-986F-BE599B55E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7936" y="2262927"/>
            <a:ext cx="2029720" cy="186217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BB5E9CF3-60DD-4D7F-BD06-97521735DC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98" t="-1" r="-1" b="9001"/>
          <a:stretch/>
        </p:blipFill>
        <p:spPr>
          <a:xfrm rot="5400000">
            <a:off x="1005412" y="3346743"/>
            <a:ext cx="1946554" cy="169458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42C22E15-0681-4DD7-BC91-47CEEC208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524130" y="2152481"/>
            <a:ext cx="2689869" cy="2467829"/>
          </a:xfrm>
          <a:prstGeom prst="rect">
            <a:avLst/>
          </a:prstGeom>
        </p:spPr>
      </p:pic>
      <p:sp>
        <p:nvSpPr>
          <p:cNvPr id="48" name="Pfeil: 180-Grad 47">
            <a:extLst>
              <a:ext uri="{FF2B5EF4-FFF2-40B4-BE49-F238E27FC236}">
                <a16:creationId xmlns:a16="http://schemas.microsoft.com/office/drawing/2014/main" id="{096E4B5C-A4AF-4CBC-B47B-DBAE07E62884}"/>
              </a:ext>
            </a:extLst>
          </p:cNvPr>
          <p:cNvSpPr/>
          <p:nvPr/>
        </p:nvSpPr>
        <p:spPr>
          <a:xfrm rot="10800000" flipH="1">
            <a:off x="5571064" y="4883410"/>
            <a:ext cx="596000" cy="397386"/>
          </a:xfrm>
          <a:prstGeom prst="uturnArrow">
            <a:avLst>
              <a:gd name="adj1" fmla="val 13893"/>
              <a:gd name="adj2" fmla="val 25000"/>
              <a:gd name="adj3" fmla="val 41288"/>
              <a:gd name="adj4" fmla="val 43750"/>
              <a:gd name="adj5" fmla="val 96774"/>
            </a:avLst>
          </a:prstGeom>
          <a:solidFill>
            <a:srgbClr val="4472C4"/>
          </a:solidFill>
          <a:ln w="762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6D4C0C0F-8B71-4791-850E-A219390A5799}"/>
              </a:ext>
            </a:extLst>
          </p:cNvPr>
          <p:cNvSpPr/>
          <p:nvPr/>
        </p:nvSpPr>
        <p:spPr>
          <a:xfrm>
            <a:off x="4874280" y="5432877"/>
            <a:ext cx="19895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22732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9" grpId="0"/>
      <p:bldP spid="40" grpId="0"/>
      <p:bldP spid="47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0D9DA-72E4-4862-8E3A-B27B96302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DE91B1-2BEC-4D26-94EA-31147F3FB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11</a:t>
            </a:fld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6087033-10AE-4DB3-A006-B17660454AC4}"/>
              </a:ext>
            </a:extLst>
          </p:cNvPr>
          <p:cNvSpPr/>
          <p:nvPr/>
        </p:nvSpPr>
        <p:spPr>
          <a:xfrm>
            <a:off x="653945" y="2027730"/>
            <a:ext cx="23981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Predicted</a:t>
            </a:r>
          </a:p>
          <a:p>
            <a:pPr algn="ctr"/>
            <a:r>
              <a:rPr lang="en-US" sz="2000" dirty="0"/>
              <a:t>Tumor Concentration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9E368F6-860A-45D5-8E84-A426F5860485}"/>
              </a:ext>
            </a:extLst>
          </p:cNvPr>
          <p:cNvSpPr/>
          <p:nvPr/>
        </p:nvSpPr>
        <p:spPr>
          <a:xfrm>
            <a:off x="3268972" y="3628139"/>
            <a:ext cx="12232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Threshold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E3F7BFA-6F90-4768-BCE6-91068FDDA64E}"/>
              </a:ext>
            </a:extLst>
          </p:cNvPr>
          <p:cNvSpPr/>
          <p:nvPr/>
        </p:nvSpPr>
        <p:spPr>
          <a:xfrm>
            <a:off x="7341662" y="3628139"/>
            <a:ext cx="12689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Evaluation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B2D0D30-9794-451D-95A3-32FA2B81C39B}"/>
              </a:ext>
            </a:extLst>
          </p:cNvPr>
          <p:cNvSpPr/>
          <p:nvPr/>
        </p:nvSpPr>
        <p:spPr>
          <a:xfrm>
            <a:off x="4403875" y="2010532"/>
            <a:ext cx="31307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Personalized </a:t>
            </a:r>
          </a:p>
          <a:p>
            <a:pPr algn="ctr"/>
            <a:r>
              <a:rPr lang="en-US" sz="2000" dirty="0"/>
              <a:t>Clinical Target Volume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3107017-A833-4D42-AD4D-37140ABD1D4C}"/>
              </a:ext>
            </a:extLst>
          </p:cNvPr>
          <p:cNvCxnSpPr>
            <a:cxnSpLocks/>
            <a:stCxn id="69" idx="0"/>
            <a:endCxn id="34" idx="2"/>
          </p:cNvCxnSpPr>
          <p:nvPr/>
        </p:nvCxnSpPr>
        <p:spPr>
          <a:xfrm flipV="1">
            <a:off x="7229265" y="4075880"/>
            <a:ext cx="1604535" cy="16671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B3F68156-3E9A-48E2-A146-B6F3E9E16A57}"/>
              </a:ext>
            </a:extLst>
          </p:cNvPr>
          <p:cNvSpPr/>
          <p:nvPr/>
        </p:nvSpPr>
        <p:spPr>
          <a:xfrm>
            <a:off x="8780967" y="2344980"/>
            <a:ext cx="2625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Tumor Recurrence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D9550EA6-9F1A-4505-8CD6-D53291EC1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20432" y="2815879"/>
            <a:ext cx="2746735" cy="25200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6D17FDBF-3D4E-4DEC-803F-DDA3AAB14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1363" y="2814905"/>
            <a:ext cx="2746735" cy="2520000"/>
          </a:xfrm>
          <a:prstGeom prst="rect">
            <a:avLst/>
          </a:prstGeom>
        </p:spPr>
      </p:pic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8BB84129-2F72-49E7-80C4-38D0679FF8DB}"/>
              </a:ext>
            </a:extLst>
          </p:cNvPr>
          <p:cNvCxnSpPr>
            <a:cxnSpLocks/>
            <a:stCxn id="67" idx="0"/>
            <a:endCxn id="69" idx="2"/>
          </p:cNvCxnSpPr>
          <p:nvPr/>
        </p:nvCxnSpPr>
        <p:spPr>
          <a:xfrm>
            <a:off x="3104731" y="4092551"/>
            <a:ext cx="1604534" cy="0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fik 63">
            <a:extLst>
              <a:ext uri="{FF2B5EF4-FFF2-40B4-BE49-F238E27FC236}">
                <a16:creationId xmlns:a16="http://schemas.microsoft.com/office/drawing/2014/main" id="{242D1E3A-AFBB-40B1-94B3-65794181A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20432" y="2815880"/>
            <a:ext cx="2746735" cy="2520000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68D23BE9-1994-4221-879A-2697C8167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1363" y="2832550"/>
            <a:ext cx="2746735" cy="2520000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7EBA2F2E-57FD-4364-B1D1-5B49F985A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20432" y="2832550"/>
            <a:ext cx="2746735" cy="2520000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94E81649-01FC-4111-BF13-28C52E201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595896" y="2832550"/>
            <a:ext cx="2746737" cy="2520000"/>
          </a:xfrm>
          <a:prstGeom prst="rect">
            <a:avLst/>
          </a:prstGeom>
        </p:spPr>
      </p:pic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F5B97EE5-6E5D-460C-94AC-B5E01EEA48BB}"/>
              </a:ext>
            </a:extLst>
          </p:cNvPr>
          <p:cNvGrpSpPr/>
          <p:nvPr/>
        </p:nvGrpSpPr>
        <p:grpSpPr>
          <a:xfrm>
            <a:off x="6470708" y="5663159"/>
            <a:ext cx="4988391" cy="709861"/>
            <a:chOff x="307514" y="4299648"/>
            <a:chExt cx="4988391" cy="709861"/>
          </a:xfrm>
        </p:grpSpPr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B269AF51-B9D0-4BD6-9E74-ACCAC953B459}"/>
                </a:ext>
              </a:extLst>
            </p:cNvPr>
            <p:cNvSpPr/>
            <p:nvPr/>
          </p:nvSpPr>
          <p:spPr>
            <a:xfrm>
              <a:off x="387927" y="4668980"/>
              <a:ext cx="408710" cy="3117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3D580F68-6898-424B-9C4B-EAC9B98E8822}"/>
                </a:ext>
              </a:extLst>
            </p:cNvPr>
            <p:cNvSpPr txBox="1"/>
            <p:nvPr/>
          </p:nvSpPr>
          <p:spPr>
            <a:xfrm>
              <a:off x="796637" y="4640177"/>
              <a:ext cx="1461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Edema</a:t>
              </a: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747A6E94-FE62-4CC2-A0FD-FF4D06CA1771}"/>
                </a:ext>
              </a:extLst>
            </p:cNvPr>
            <p:cNvSpPr/>
            <p:nvPr/>
          </p:nvSpPr>
          <p:spPr>
            <a:xfrm>
              <a:off x="1759532" y="4668980"/>
              <a:ext cx="408710" cy="3117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3A5751A9-D5E3-4DAA-859A-00784C8E6726}"/>
                </a:ext>
              </a:extLst>
            </p:cNvPr>
            <p:cNvSpPr txBox="1"/>
            <p:nvPr/>
          </p:nvSpPr>
          <p:spPr>
            <a:xfrm>
              <a:off x="2168242" y="4640177"/>
              <a:ext cx="1461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Enhancing</a:t>
              </a: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3243A390-EEB0-4D23-A0A7-66577DD75A45}"/>
                </a:ext>
              </a:extLst>
            </p:cNvPr>
            <p:cNvSpPr/>
            <p:nvPr/>
          </p:nvSpPr>
          <p:spPr>
            <a:xfrm>
              <a:off x="3425541" y="4668980"/>
              <a:ext cx="408710" cy="3117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C51BB335-9056-43FE-BC28-88400EF4FD88}"/>
                </a:ext>
              </a:extLst>
            </p:cNvPr>
            <p:cNvSpPr txBox="1"/>
            <p:nvPr/>
          </p:nvSpPr>
          <p:spPr>
            <a:xfrm>
              <a:off x="3834251" y="4640177"/>
              <a:ext cx="1461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Necrotic</a:t>
              </a:r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D67DE65E-D725-45CF-AB7B-577935998824}"/>
                </a:ext>
              </a:extLst>
            </p:cNvPr>
            <p:cNvSpPr txBox="1"/>
            <p:nvPr/>
          </p:nvSpPr>
          <p:spPr>
            <a:xfrm>
              <a:off x="307514" y="4299648"/>
              <a:ext cx="1461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Recurrence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993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5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7D774D-3676-40EE-B71D-8B65C7CF6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63" y="39546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B87509-4BC8-4E83-A04F-382694F2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12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FA1D6C-9DC0-442F-9FBB-F757571F3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516" b="66989"/>
          <a:stretch/>
        </p:blipFill>
        <p:spPr>
          <a:xfrm>
            <a:off x="2465359" y="408709"/>
            <a:ext cx="7893631" cy="309649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62F1471-A91C-47BD-AF84-8F477873D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01" r="75772" b="34424"/>
          <a:stretch/>
        </p:blipFill>
        <p:spPr>
          <a:xfrm>
            <a:off x="2465358" y="3505200"/>
            <a:ext cx="2713363" cy="299940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850CC3-2AA9-47BC-A8AF-2E6395E8E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28" t="33601" r="52644" b="34424"/>
          <a:stretch/>
        </p:blipFill>
        <p:spPr>
          <a:xfrm>
            <a:off x="5178723" y="3498166"/>
            <a:ext cx="2590132" cy="299940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DA63E1A-9E06-4961-8646-473F30883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56" t="33601" r="29516" b="34424"/>
          <a:stretch/>
        </p:blipFill>
        <p:spPr>
          <a:xfrm>
            <a:off x="7768855" y="3505200"/>
            <a:ext cx="2590132" cy="299940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6418363-6FE5-4E52-96CF-F0A03D41E04D}"/>
              </a:ext>
            </a:extLst>
          </p:cNvPr>
          <p:cNvSpPr/>
          <p:nvPr/>
        </p:nvSpPr>
        <p:spPr>
          <a:xfrm>
            <a:off x="2395870" y="408709"/>
            <a:ext cx="425302" cy="250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F9A242C-7F7A-4980-8FFF-C311882FCED8}"/>
              </a:ext>
            </a:extLst>
          </p:cNvPr>
          <p:cNvGrpSpPr/>
          <p:nvPr/>
        </p:nvGrpSpPr>
        <p:grpSpPr>
          <a:xfrm>
            <a:off x="307514" y="4299648"/>
            <a:ext cx="1950777" cy="1501390"/>
            <a:chOff x="307514" y="4299648"/>
            <a:chExt cx="1950777" cy="150139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CE100851-3D4A-49B7-B681-0697D1F67C15}"/>
                </a:ext>
              </a:extLst>
            </p:cNvPr>
            <p:cNvSpPr/>
            <p:nvPr/>
          </p:nvSpPr>
          <p:spPr>
            <a:xfrm>
              <a:off x="387927" y="4668980"/>
              <a:ext cx="408710" cy="3117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2490590-A6E6-46D6-99C0-A4EC5B546979}"/>
                </a:ext>
              </a:extLst>
            </p:cNvPr>
            <p:cNvSpPr txBox="1"/>
            <p:nvPr/>
          </p:nvSpPr>
          <p:spPr>
            <a:xfrm>
              <a:off x="796637" y="4640177"/>
              <a:ext cx="1461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Edema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1E647271-C1F2-4615-83D4-F1B320DDF85E}"/>
                </a:ext>
              </a:extLst>
            </p:cNvPr>
            <p:cNvSpPr/>
            <p:nvPr/>
          </p:nvSpPr>
          <p:spPr>
            <a:xfrm>
              <a:off x="387927" y="5067115"/>
              <a:ext cx="408710" cy="3117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2304CD1A-A885-4DB3-B5E1-E0E221906585}"/>
                </a:ext>
              </a:extLst>
            </p:cNvPr>
            <p:cNvSpPr txBox="1"/>
            <p:nvPr/>
          </p:nvSpPr>
          <p:spPr>
            <a:xfrm>
              <a:off x="796637" y="5038312"/>
              <a:ext cx="1461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Enhancing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8133B48-2CE3-46F6-90BA-7DEB88EC637B}"/>
                </a:ext>
              </a:extLst>
            </p:cNvPr>
            <p:cNvSpPr/>
            <p:nvPr/>
          </p:nvSpPr>
          <p:spPr>
            <a:xfrm>
              <a:off x="387927" y="5460509"/>
              <a:ext cx="408710" cy="3117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0FF99FA1-972E-413A-B691-A06E7CD0AFC3}"/>
                </a:ext>
              </a:extLst>
            </p:cNvPr>
            <p:cNvSpPr txBox="1"/>
            <p:nvPr/>
          </p:nvSpPr>
          <p:spPr>
            <a:xfrm>
              <a:off x="796637" y="5431706"/>
              <a:ext cx="1461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Necrotic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6F79279-3BA2-40FB-BD07-46A24DFC44BB}"/>
                </a:ext>
              </a:extLst>
            </p:cNvPr>
            <p:cNvSpPr txBox="1"/>
            <p:nvPr/>
          </p:nvSpPr>
          <p:spPr>
            <a:xfrm>
              <a:off x="307514" y="4299648"/>
              <a:ext cx="1461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Recurrence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933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7D774D-3676-40EE-B71D-8B65C7CF6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63" y="39546"/>
            <a:ext cx="10515600" cy="1325563"/>
          </a:xfrm>
        </p:spPr>
        <p:txBody>
          <a:bodyPr/>
          <a:lstStyle/>
          <a:p>
            <a:r>
              <a:rPr lang="en-US" dirty="0"/>
              <a:t>Examples – Recurrence Prediction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B87509-4BC8-4E83-A04F-382694F2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13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FA1D6C-9DC0-442F-9FBB-F757571F3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" t="65894" r="75833" b="1094"/>
          <a:stretch/>
        </p:blipFill>
        <p:spPr>
          <a:xfrm>
            <a:off x="239561" y="1197934"/>
            <a:ext cx="3993003" cy="468866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6418363-6FE5-4E52-96CF-F0A03D41E04D}"/>
              </a:ext>
            </a:extLst>
          </p:cNvPr>
          <p:cNvSpPr/>
          <p:nvPr/>
        </p:nvSpPr>
        <p:spPr>
          <a:xfrm>
            <a:off x="2395870" y="408709"/>
            <a:ext cx="425302" cy="250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1818F2E-E8D9-4B99-80F9-155195EBE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98" t="65894" r="52817" b="1094"/>
          <a:stretch/>
        </p:blipFill>
        <p:spPr>
          <a:xfrm>
            <a:off x="4142513" y="1197934"/>
            <a:ext cx="3948545" cy="468866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A21929C-F365-427C-9D83-C234022C2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41" t="65894" r="28896" b="1094"/>
          <a:stretch/>
        </p:blipFill>
        <p:spPr>
          <a:xfrm>
            <a:off x="8042564" y="1197934"/>
            <a:ext cx="4029655" cy="4688668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A83CB31-84B7-491D-BAA6-23E14F5B116F}"/>
              </a:ext>
            </a:extLst>
          </p:cNvPr>
          <p:cNvGrpSpPr/>
          <p:nvPr/>
        </p:nvGrpSpPr>
        <p:grpSpPr>
          <a:xfrm>
            <a:off x="239560" y="5886602"/>
            <a:ext cx="3613443" cy="709861"/>
            <a:chOff x="307513" y="4299648"/>
            <a:chExt cx="3613443" cy="709861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9F74FD0-3CAB-470C-8FD8-725F06B23703}"/>
                </a:ext>
              </a:extLst>
            </p:cNvPr>
            <p:cNvSpPr/>
            <p:nvPr/>
          </p:nvSpPr>
          <p:spPr>
            <a:xfrm>
              <a:off x="387927" y="4668980"/>
              <a:ext cx="408710" cy="3117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C996DC9-83F1-42E3-968F-6DE00E087BEE}"/>
                </a:ext>
              </a:extLst>
            </p:cNvPr>
            <p:cNvSpPr txBox="1"/>
            <p:nvPr/>
          </p:nvSpPr>
          <p:spPr>
            <a:xfrm>
              <a:off x="796637" y="4640177"/>
              <a:ext cx="1461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Ours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BA3BA90E-B144-4606-AA16-066801B189E1}"/>
                </a:ext>
              </a:extLst>
            </p:cNvPr>
            <p:cNvSpPr/>
            <p:nvPr/>
          </p:nvSpPr>
          <p:spPr>
            <a:xfrm>
              <a:off x="1759532" y="4668980"/>
              <a:ext cx="408710" cy="31172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4241F39A-5B43-4624-B64C-9C5EFC4D1019}"/>
                </a:ext>
              </a:extLst>
            </p:cNvPr>
            <p:cNvSpPr txBox="1"/>
            <p:nvPr/>
          </p:nvSpPr>
          <p:spPr>
            <a:xfrm>
              <a:off x="2168241" y="4640177"/>
              <a:ext cx="1752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Standard Plan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A4FD5D3E-A86B-4BF3-8145-A50FFFAA75E9}"/>
                </a:ext>
              </a:extLst>
            </p:cNvPr>
            <p:cNvSpPr txBox="1"/>
            <p:nvPr/>
          </p:nvSpPr>
          <p:spPr>
            <a:xfrm>
              <a:off x="307513" y="4299648"/>
              <a:ext cx="1996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CTV Prediction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D23862D-A1A2-4C98-BED9-7BBE64A22B1A}"/>
              </a:ext>
            </a:extLst>
          </p:cNvPr>
          <p:cNvGrpSpPr/>
          <p:nvPr/>
        </p:nvGrpSpPr>
        <p:grpSpPr>
          <a:xfrm>
            <a:off x="4180913" y="5901003"/>
            <a:ext cx="4988391" cy="709861"/>
            <a:chOff x="307514" y="4299648"/>
            <a:chExt cx="4988391" cy="709861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068822AC-AD1F-4B49-9E86-567CF0172BEC}"/>
                </a:ext>
              </a:extLst>
            </p:cNvPr>
            <p:cNvSpPr/>
            <p:nvPr/>
          </p:nvSpPr>
          <p:spPr>
            <a:xfrm>
              <a:off x="387927" y="4668980"/>
              <a:ext cx="408710" cy="3117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490F1315-931F-47AD-91EE-1AA4483F62DE}"/>
                </a:ext>
              </a:extLst>
            </p:cNvPr>
            <p:cNvSpPr txBox="1"/>
            <p:nvPr/>
          </p:nvSpPr>
          <p:spPr>
            <a:xfrm>
              <a:off x="796637" y="4640177"/>
              <a:ext cx="1461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Edema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7C25C4A-F55A-495C-A87A-6B30FA27DD51}"/>
                </a:ext>
              </a:extLst>
            </p:cNvPr>
            <p:cNvSpPr/>
            <p:nvPr/>
          </p:nvSpPr>
          <p:spPr>
            <a:xfrm>
              <a:off x="1759532" y="4668980"/>
              <a:ext cx="408710" cy="3117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679A0076-2041-4881-BEC8-3F0DBF5D53CB}"/>
                </a:ext>
              </a:extLst>
            </p:cNvPr>
            <p:cNvSpPr txBox="1"/>
            <p:nvPr/>
          </p:nvSpPr>
          <p:spPr>
            <a:xfrm>
              <a:off x="2168242" y="4640177"/>
              <a:ext cx="1461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Enhancing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F837F45D-D9D6-4C2F-B512-0779C928C3E6}"/>
                </a:ext>
              </a:extLst>
            </p:cNvPr>
            <p:cNvSpPr/>
            <p:nvPr/>
          </p:nvSpPr>
          <p:spPr>
            <a:xfrm>
              <a:off x="3425541" y="4668980"/>
              <a:ext cx="408710" cy="3117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B6AF6DA-10FD-4748-8255-E0081CDA07D4}"/>
                </a:ext>
              </a:extLst>
            </p:cNvPr>
            <p:cNvSpPr txBox="1"/>
            <p:nvPr/>
          </p:nvSpPr>
          <p:spPr>
            <a:xfrm>
              <a:off x="3834251" y="4640177"/>
              <a:ext cx="1461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Necrotic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B0C7F695-4ABA-4825-8A45-13AE5F974BAC}"/>
                </a:ext>
              </a:extLst>
            </p:cNvPr>
            <p:cNvSpPr txBox="1"/>
            <p:nvPr/>
          </p:nvSpPr>
          <p:spPr>
            <a:xfrm>
              <a:off x="307514" y="4299648"/>
              <a:ext cx="1461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Recurrence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954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2AD08-E4B4-4148-ACF8-ED2637F54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Coverage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AEFD98-A9B1-45BC-BC3F-07BEE8903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14</a:t>
            </a:fld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5083F88-C85D-486C-B72B-FE255C6AD53A}"/>
              </a:ext>
            </a:extLst>
          </p:cNvPr>
          <p:cNvSpPr/>
          <p:nvPr/>
        </p:nvSpPr>
        <p:spPr>
          <a:xfrm>
            <a:off x="3289488" y="1567499"/>
            <a:ext cx="610566" cy="464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B435587-0B74-46FC-B7CF-6E91BD9F1425}"/>
              </a:ext>
            </a:extLst>
          </p:cNvPr>
          <p:cNvSpPr txBox="1"/>
          <p:nvPr/>
        </p:nvSpPr>
        <p:spPr>
          <a:xfrm>
            <a:off x="4403624" y="6303966"/>
            <a:ext cx="3467249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Standard Plan Coverage [%]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0EAEDD2-1A14-4A53-A86D-515BAADD8B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91" t="9265" b="8608"/>
          <a:stretch/>
        </p:blipFill>
        <p:spPr>
          <a:xfrm>
            <a:off x="3289488" y="1567499"/>
            <a:ext cx="5166574" cy="474574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207CAAD-7E43-4E6E-ADC5-772627E32736}"/>
              </a:ext>
            </a:extLst>
          </p:cNvPr>
          <p:cNvSpPr txBox="1"/>
          <p:nvPr/>
        </p:nvSpPr>
        <p:spPr>
          <a:xfrm rot="16200000">
            <a:off x="1057078" y="3401911"/>
            <a:ext cx="3853334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Personalized Plan Coverage [%]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81C2724-650D-4C3F-B539-4394D28F9346}"/>
              </a:ext>
            </a:extLst>
          </p:cNvPr>
          <p:cNvSpPr txBox="1"/>
          <p:nvPr/>
        </p:nvSpPr>
        <p:spPr>
          <a:xfrm>
            <a:off x="5196104" y="4937056"/>
            <a:ext cx="2815447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Any recurrence</a:t>
            </a:r>
          </a:p>
          <a:p>
            <a:r>
              <a:rPr lang="en-US" sz="2200" dirty="0"/>
              <a:t>Enhanced recurrence</a:t>
            </a:r>
          </a:p>
        </p:txBody>
      </p:sp>
    </p:spTree>
    <p:extLst>
      <p:ext uri="{BB962C8B-B14F-4D97-AF65-F5344CB8AC3E}">
        <p14:creationId xmlns:p14="http://schemas.microsoft.com/office/powerpoint/2010/main" val="2506138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2AD08-E4B4-4148-ACF8-ED2637F54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Coverage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AEFD98-A9B1-45BC-BC3F-07BEE8903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15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39419F-EF15-4D7B-90B5-CB1A9F7DA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77" y="1856510"/>
            <a:ext cx="11335155" cy="364195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015806D-E342-48BE-9E38-F9A948BFB050}"/>
              </a:ext>
            </a:extLst>
          </p:cNvPr>
          <p:cNvSpPr/>
          <p:nvPr/>
        </p:nvSpPr>
        <p:spPr>
          <a:xfrm>
            <a:off x="5134863" y="4960034"/>
            <a:ext cx="4571845" cy="373456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4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5C300-E8E4-4C52-8DF0-160D2CA8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– Traveling Wave Loss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D87DC8-DA36-4C24-83E9-5C2E1778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16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2998F0-82D8-48F5-BEAF-D91497142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958" y="1446217"/>
            <a:ext cx="6525550" cy="332160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6BE0A5-6117-4260-A36B-8324C3A3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366" y="4828010"/>
            <a:ext cx="7963915" cy="136524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4AE094A-78F2-45BF-9BF6-0233190979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3581401" y="6200962"/>
            <a:ext cx="5741126" cy="471671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ECF885EE-C166-4CDF-9CFC-D137F10766DF}"/>
              </a:ext>
            </a:extLst>
          </p:cNvPr>
          <p:cNvSpPr txBox="1"/>
          <p:nvPr/>
        </p:nvSpPr>
        <p:spPr>
          <a:xfrm>
            <a:off x="1746039" y="6152120"/>
            <a:ext cx="23155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 Loss: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569E7010-E307-4A15-BCFD-CC84B494FBC3}"/>
              </a:ext>
            </a:extLst>
          </p:cNvPr>
          <p:cNvSpPr txBox="1"/>
          <p:nvPr/>
        </p:nvSpPr>
        <p:spPr>
          <a:xfrm>
            <a:off x="-235860" y="5247203"/>
            <a:ext cx="39637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     Analytical solution:</a:t>
            </a:r>
          </a:p>
        </p:txBody>
      </p:sp>
    </p:spTree>
    <p:extLst>
      <p:ext uri="{BB962C8B-B14F-4D97-AF65-F5344CB8AC3E}">
        <p14:creationId xmlns:p14="http://schemas.microsoft.com/office/powerpoint/2010/main" val="268962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B72B1-EBB2-4933-889C-CDB5979DA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– FET-PET Loss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4CFD9D-3480-49D3-88C7-9B7DB4603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17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657A03-243D-454D-87C9-54A95AA0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476" y="5837597"/>
            <a:ext cx="5667272" cy="655278"/>
          </a:xfrm>
          <a:prstGeom prst="rect">
            <a:avLst/>
          </a:prstGeom>
        </p:spPr>
      </p:pic>
      <p:pic>
        <p:nvPicPr>
          <p:cNvPr id="2050" name="Picture 2" descr="Cancers 13 03163 g004">
            <a:extLst>
              <a:ext uri="{FF2B5EF4-FFF2-40B4-BE49-F238E27FC236}">
                <a16:creationId xmlns:a16="http://schemas.microsoft.com/office/drawing/2014/main" id="{49F94B55-9D38-4860-A656-04EF76DD6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726" y="1777402"/>
            <a:ext cx="8804366" cy="369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A6C0C0-7CA6-4845-A93C-E6EE98A960FC}"/>
              </a:ext>
            </a:extLst>
          </p:cNvPr>
          <p:cNvSpPr txBox="1"/>
          <p:nvPr/>
        </p:nvSpPr>
        <p:spPr>
          <a:xfrm>
            <a:off x="308091" y="5946130"/>
            <a:ext cx="23155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 Loss:</a:t>
            </a:r>
          </a:p>
        </p:txBody>
      </p:sp>
    </p:spTree>
    <p:extLst>
      <p:ext uri="{BB962C8B-B14F-4D97-AF65-F5344CB8AC3E}">
        <p14:creationId xmlns:p14="http://schemas.microsoft.com/office/powerpoint/2010/main" val="275913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C43C9D-F59D-46E0-A05A-B49A1D849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Results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3C45F9-4F34-4F92-9D17-A9F2252B3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4033828A-E73C-404F-A765-C1DB4031831B}"/>
              </a:ext>
            </a:extLst>
          </p:cNvPr>
          <p:cNvSpPr txBox="1"/>
          <p:nvPr/>
        </p:nvSpPr>
        <p:spPr>
          <a:xfrm>
            <a:off x="-1007239" y="5062345"/>
            <a:ext cx="49208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Add Wave Loss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10E21DD7-817B-4B9F-A12F-A4A1AEEF0321}"/>
              </a:ext>
            </a:extLst>
          </p:cNvPr>
          <p:cNvSpPr txBox="1"/>
          <p:nvPr/>
        </p:nvSpPr>
        <p:spPr>
          <a:xfrm>
            <a:off x="-1181165" y="3513319"/>
            <a:ext cx="49208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Add FET-PET</a:t>
            </a:r>
          </a:p>
          <a:p>
            <a:pPr algn="ctr"/>
            <a:r>
              <a:rPr lang="en-US" sz="2400" dirty="0"/>
              <a:t>Images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0071F280-CFE0-454D-AADF-DE5F75EDE10F}"/>
              </a:ext>
            </a:extLst>
          </p:cNvPr>
          <p:cNvSpPr txBox="1"/>
          <p:nvPr/>
        </p:nvSpPr>
        <p:spPr>
          <a:xfrm>
            <a:off x="-1147915" y="2431386"/>
            <a:ext cx="49208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External Dataset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A97E029-3B5D-4DEE-8E8A-C2FCA5E9F745}"/>
              </a:ext>
            </a:extLst>
          </p:cNvPr>
          <p:cNvGrpSpPr/>
          <p:nvPr/>
        </p:nvGrpSpPr>
        <p:grpSpPr>
          <a:xfrm>
            <a:off x="2695294" y="1794455"/>
            <a:ext cx="9000000" cy="1618137"/>
            <a:chOff x="2695294" y="1794455"/>
            <a:chExt cx="9000000" cy="1618137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E4A11EE-39C5-4AA7-B5CE-09181557C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0547"/>
            <a:stretch/>
          </p:blipFill>
          <p:spPr>
            <a:xfrm>
              <a:off x="2695294" y="1794455"/>
              <a:ext cx="9000000" cy="1247025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54E14EE-DC4C-4D89-92A8-189F11977F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702" b="67691"/>
            <a:stretch/>
          </p:blipFill>
          <p:spPr>
            <a:xfrm>
              <a:off x="2695294" y="3053206"/>
              <a:ext cx="9000000" cy="359386"/>
            </a:xfrm>
            <a:prstGeom prst="rect">
              <a:avLst/>
            </a:prstGeom>
          </p:spPr>
        </p:pic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C4D03ED2-2582-4394-86C3-6201624CE03B}"/>
                </a:ext>
              </a:extLst>
            </p:cNvPr>
            <p:cNvSpPr/>
            <p:nvPr/>
          </p:nvSpPr>
          <p:spPr>
            <a:xfrm>
              <a:off x="7322390" y="3048509"/>
              <a:ext cx="3861426" cy="293743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A55B161-B804-478C-AB48-3D0CD925F811}"/>
              </a:ext>
            </a:extLst>
          </p:cNvPr>
          <p:cNvGrpSpPr/>
          <p:nvPr/>
        </p:nvGrpSpPr>
        <p:grpSpPr>
          <a:xfrm>
            <a:off x="2695294" y="3431357"/>
            <a:ext cx="9000000" cy="1437426"/>
            <a:chOff x="2695294" y="3431357"/>
            <a:chExt cx="9000000" cy="143742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29BD5FED-F880-4AEF-9544-5C73ADA61C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805" b="63515"/>
            <a:stretch/>
          </p:blipFill>
          <p:spPr>
            <a:xfrm>
              <a:off x="2695294" y="3431357"/>
              <a:ext cx="9000000" cy="236218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B696E0D9-104D-4544-83C5-2EB76FAE23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2009" b="30667"/>
            <a:stretch/>
          </p:blipFill>
          <p:spPr>
            <a:xfrm>
              <a:off x="2695294" y="3756680"/>
              <a:ext cx="9000000" cy="1112103"/>
            </a:xfrm>
            <a:prstGeom prst="rect">
              <a:avLst/>
            </a:prstGeom>
          </p:spPr>
        </p:pic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FD193DC4-36D3-4646-B719-FB4D6775745D}"/>
                </a:ext>
              </a:extLst>
            </p:cNvPr>
            <p:cNvSpPr/>
            <p:nvPr/>
          </p:nvSpPr>
          <p:spPr>
            <a:xfrm>
              <a:off x="7322390" y="4437605"/>
              <a:ext cx="1845056" cy="293743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02B602B-80C2-4B2C-98BE-F6825031CED8}"/>
                </a:ext>
              </a:extLst>
            </p:cNvPr>
            <p:cNvSpPr/>
            <p:nvPr/>
          </p:nvSpPr>
          <p:spPr>
            <a:xfrm>
              <a:off x="9836170" y="3686340"/>
              <a:ext cx="1291375" cy="276768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279BD71-A4D9-4D69-896A-EC58F35FDF9D}"/>
              </a:ext>
            </a:extLst>
          </p:cNvPr>
          <p:cNvGrpSpPr/>
          <p:nvPr/>
        </p:nvGrpSpPr>
        <p:grpSpPr>
          <a:xfrm>
            <a:off x="2695294" y="4852376"/>
            <a:ext cx="9000000" cy="1010437"/>
            <a:chOff x="2695294" y="4852376"/>
            <a:chExt cx="9000000" cy="1010437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1F95BE72-6F65-47E6-856F-8AF62D40C1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888" b="26224"/>
            <a:stretch/>
          </p:blipFill>
          <p:spPr>
            <a:xfrm>
              <a:off x="2695294" y="4852376"/>
              <a:ext cx="9000000" cy="313338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2180B2C-52C7-4847-8BF7-0025A2F42A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3835"/>
            <a:stretch/>
          </p:blipFill>
          <p:spPr>
            <a:xfrm>
              <a:off x="2695294" y="5467605"/>
              <a:ext cx="9000000" cy="395208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75746CDE-E318-41E0-8C48-E13B44882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577" b="14738"/>
            <a:stretch/>
          </p:blipFill>
          <p:spPr>
            <a:xfrm>
              <a:off x="2695294" y="5198546"/>
              <a:ext cx="9000000" cy="236218"/>
            </a:xfrm>
            <a:prstGeom prst="rect">
              <a:avLst/>
            </a:prstGeom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3BE7AB8-5676-4996-BF20-574D5F37A1E1}"/>
                </a:ext>
              </a:extLst>
            </p:cNvPr>
            <p:cNvSpPr/>
            <p:nvPr/>
          </p:nvSpPr>
          <p:spPr>
            <a:xfrm>
              <a:off x="7386058" y="5152668"/>
              <a:ext cx="1842348" cy="313338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305E225D-C02A-4BA3-A73E-80DEA08A890C}"/>
                </a:ext>
              </a:extLst>
            </p:cNvPr>
            <p:cNvSpPr/>
            <p:nvPr/>
          </p:nvSpPr>
          <p:spPr>
            <a:xfrm>
              <a:off x="9528952" y="5419245"/>
              <a:ext cx="1879945" cy="313339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0709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A3D0F5-F8EC-4937-8CDB-68096BA70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505" y="233574"/>
            <a:ext cx="10515600" cy="2392143"/>
          </a:xfrm>
        </p:spPr>
        <p:txBody>
          <a:bodyPr>
            <a:normAutofit/>
          </a:bodyPr>
          <a:lstStyle/>
          <a:p>
            <a:r>
              <a:rPr lang="en-US" dirty="0"/>
              <a:t>Summary:</a:t>
            </a:r>
            <a:br>
              <a:rPr lang="en-US" dirty="0"/>
            </a:br>
            <a:r>
              <a:rPr lang="en-US" b="1" dirty="0"/>
              <a:t>A Lightweight Optimization Framework for</a:t>
            </a:r>
            <a:br>
              <a:rPr lang="en-US" b="1" dirty="0"/>
            </a:br>
            <a:r>
              <a:rPr lang="en-US" b="1" dirty="0"/>
              <a:t>Estimating 3D Brain Tumor Infiltration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4415A7-3D69-453E-90B8-6DB41A29D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4298"/>
            <a:ext cx="7475806" cy="3581474"/>
          </a:xfrm>
        </p:spPr>
        <p:txBody>
          <a:bodyPr>
            <a:normAutofit/>
          </a:bodyPr>
          <a:lstStyle/>
          <a:p>
            <a:r>
              <a:rPr lang="en-US" dirty="0"/>
              <a:t>Improving the clinical target volume is hard</a:t>
            </a:r>
          </a:p>
          <a:p>
            <a:r>
              <a:rPr lang="en-US" b="1" dirty="0"/>
              <a:t>Lightweight optimization</a:t>
            </a:r>
          </a:p>
          <a:p>
            <a:pPr lvl="1"/>
            <a:r>
              <a:rPr lang="en-US" sz="2800" dirty="0"/>
              <a:t>outperforms advanced biophysical modeling </a:t>
            </a:r>
          </a:p>
          <a:p>
            <a:pPr lvl="1"/>
            <a:r>
              <a:rPr lang="en-US" sz="2800" dirty="0"/>
              <a:t>and ML-based approaches</a:t>
            </a:r>
          </a:p>
          <a:p>
            <a:r>
              <a:rPr lang="en-US" b="1" dirty="0"/>
              <a:t>FET-PET</a:t>
            </a:r>
            <a:r>
              <a:rPr lang="en-US" dirty="0"/>
              <a:t> imaging helps</a:t>
            </a: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43827D-7F7B-473F-B20D-9AADB541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19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6B2A8E7-A97E-48A1-91E4-7A25FF747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41" t="69620" r="28896" b="1094"/>
          <a:stretch/>
        </p:blipFill>
        <p:spPr>
          <a:xfrm>
            <a:off x="8314006" y="2554089"/>
            <a:ext cx="3469714" cy="358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3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C928C65-C36F-CDC3-2F5D-EA44C5745DD7}"/>
              </a:ext>
            </a:extLst>
          </p:cNvPr>
          <p:cNvSpPr/>
          <p:nvPr/>
        </p:nvSpPr>
        <p:spPr>
          <a:xfrm>
            <a:off x="903008" y="1649718"/>
            <a:ext cx="7028204" cy="983384"/>
          </a:xfrm>
          <a:custGeom>
            <a:avLst/>
            <a:gdLst>
              <a:gd name="connsiteX0" fmla="*/ 0 w 7028204"/>
              <a:gd name="connsiteY0" fmla="*/ 163901 h 983384"/>
              <a:gd name="connsiteX1" fmla="*/ 163901 w 7028204"/>
              <a:gd name="connsiteY1" fmla="*/ 0 h 983384"/>
              <a:gd name="connsiteX2" fmla="*/ 6864303 w 7028204"/>
              <a:gd name="connsiteY2" fmla="*/ 0 h 983384"/>
              <a:gd name="connsiteX3" fmla="*/ 7028204 w 7028204"/>
              <a:gd name="connsiteY3" fmla="*/ 163901 h 983384"/>
              <a:gd name="connsiteX4" fmla="*/ 7028204 w 7028204"/>
              <a:gd name="connsiteY4" fmla="*/ 819483 h 983384"/>
              <a:gd name="connsiteX5" fmla="*/ 6864303 w 7028204"/>
              <a:gd name="connsiteY5" fmla="*/ 983384 h 983384"/>
              <a:gd name="connsiteX6" fmla="*/ 163901 w 7028204"/>
              <a:gd name="connsiteY6" fmla="*/ 983384 h 983384"/>
              <a:gd name="connsiteX7" fmla="*/ 0 w 7028204"/>
              <a:gd name="connsiteY7" fmla="*/ 819483 h 983384"/>
              <a:gd name="connsiteX8" fmla="*/ 0 w 7028204"/>
              <a:gd name="connsiteY8" fmla="*/ 163901 h 98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28204" h="983384">
                <a:moveTo>
                  <a:pt x="0" y="163901"/>
                </a:moveTo>
                <a:cubicBezTo>
                  <a:pt x="0" y="73381"/>
                  <a:pt x="73381" y="0"/>
                  <a:pt x="163901" y="0"/>
                </a:cubicBezTo>
                <a:lnTo>
                  <a:pt x="6864303" y="0"/>
                </a:lnTo>
                <a:cubicBezTo>
                  <a:pt x="6954823" y="0"/>
                  <a:pt x="7028204" y="73381"/>
                  <a:pt x="7028204" y="163901"/>
                </a:cubicBezTo>
                <a:lnTo>
                  <a:pt x="7028204" y="819483"/>
                </a:lnTo>
                <a:cubicBezTo>
                  <a:pt x="7028204" y="910003"/>
                  <a:pt x="6954823" y="983384"/>
                  <a:pt x="6864303" y="983384"/>
                </a:cubicBezTo>
                <a:lnTo>
                  <a:pt x="163901" y="983384"/>
                </a:lnTo>
                <a:cubicBezTo>
                  <a:pt x="73381" y="983384"/>
                  <a:pt x="0" y="910003"/>
                  <a:pt x="0" y="819483"/>
                </a:cubicBezTo>
                <a:lnTo>
                  <a:pt x="0" y="163901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445" tIns="139445" rIns="139445" bIns="139445" numCol="1" spcCol="1270" anchor="ctr" anchorCtr="0">
            <a:noAutofit/>
          </a:bodyPr>
          <a:lstStyle/>
          <a:p>
            <a:pPr marL="0" lvl="0" indent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>
                <a:solidFill>
                  <a:schemeClr val="tx1"/>
                </a:solidFill>
              </a:rPr>
              <a:t>   Diagnose MRI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D2FCC-428C-5947-47C7-56E485C4F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2</a:t>
            </a:fld>
            <a:endParaRPr lang="en-US"/>
          </a:p>
        </p:txBody>
      </p:sp>
      <p:sp>
        <p:nvSpPr>
          <p:cNvPr id="32" name="Arrow: U-Turn 31">
            <a:extLst>
              <a:ext uri="{FF2B5EF4-FFF2-40B4-BE49-F238E27FC236}">
                <a16:creationId xmlns:a16="http://schemas.microsoft.com/office/drawing/2014/main" id="{FDC1FEED-1CA1-7372-CD27-E1E73751FC96}"/>
              </a:ext>
            </a:extLst>
          </p:cNvPr>
          <p:cNvSpPr/>
          <p:nvPr/>
        </p:nvSpPr>
        <p:spPr>
          <a:xfrm rot="5400000">
            <a:off x="8025213" y="2258341"/>
            <a:ext cx="1170773" cy="648059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Arrow: U-Turn 33">
            <a:extLst>
              <a:ext uri="{FF2B5EF4-FFF2-40B4-BE49-F238E27FC236}">
                <a16:creationId xmlns:a16="http://schemas.microsoft.com/office/drawing/2014/main" id="{964D34D1-49FF-483B-C0EE-25EAB4D9E3B8}"/>
              </a:ext>
            </a:extLst>
          </p:cNvPr>
          <p:cNvSpPr/>
          <p:nvPr/>
        </p:nvSpPr>
        <p:spPr>
          <a:xfrm rot="5400000">
            <a:off x="8025214" y="3544481"/>
            <a:ext cx="1170773" cy="64806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CB11ECF-6963-2887-FCA5-BC26034EAD83}"/>
              </a:ext>
            </a:extLst>
          </p:cNvPr>
          <p:cNvSpPr/>
          <p:nvPr/>
        </p:nvSpPr>
        <p:spPr>
          <a:xfrm rot="5400000" flipV="1">
            <a:off x="7903852" y="4901429"/>
            <a:ext cx="1209233" cy="544907"/>
          </a:xfrm>
          <a:prstGeom prst="rightArrow">
            <a:avLst>
              <a:gd name="adj1" fmla="val 388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350CB0-F7B8-0EFC-4DE2-2CDD7B50314A}"/>
              </a:ext>
            </a:extLst>
          </p:cNvPr>
          <p:cNvSpPr txBox="1"/>
          <p:nvPr/>
        </p:nvSpPr>
        <p:spPr>
          <a:xfrm>
            <a:off x="9140190" y="2162150"/>
            <a:ext cx="1533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days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62A5635-308A-E35C-1757-381CF4FDE4C2}"/>
              </a:ext>
            </a:extLst>
          </p:cNvPr>
          <p:cNvSpPr txBox="1"/>
          <p:nvPr/>
        </p:nvSpPr>
        <p:spPr>
          <a:xfrm>
            <a:off x="9136280" y="3472957"/>
            <a:ext cx="1933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weeks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620531-EB47-750C-AE4A-177FE2C2FD11}"/>
              </a:ext>
            </a:extLst>
          </p:cNvPr>
          <p:cNvSpPr txBox="1"/>
          <p:nvPr/>
        </p:nvSpPr>
        <p:spPr>
          <a:xfrm>
            <a:off x="9136280" y="4654853"/>
            <a:ext cx="1822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months</a:t>
            </a:r>
          </a:p>
        </p:txBody>
      </p:sp>
      <p:sp>
        <p:nvSpPr>
          <p:cNvPr id="3" name="AutoShape 2" descr="A simple black and white pictogram illustrating radiotherapy. The pictogram should include basic, clear icons: a patient lying on a treatment table, a radiotherapy machine positioned over the patient, and beams of radiation targeting a specific area on the patient's body. The design should be minimalistic and easy to understand.">
            <a:extLst>
              <a:ext uri="{FF2B5EF4-FFF2-40B4-BE49-F238E27FC236}">
                <a16:creationId xmlns:a16="http://schemas.microsoft.com/office/drawing/2014/main" id="{5FD6E042-1E83-4033-87E8-3342F8B32D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6F753BC-8590-4B30-B2A8-B9C5DCACCD17}"/>
              </a:ext>
            </a:extLst>
          </p:cNvPr>
          <p:cNvGrpSpPr/>
          <p:nvPr/>
        </p:nvGrpSpPr>
        <p:grpSpPr>
          <a:xfrm>
            <a:off x="4505773" y="3855837"/>
            <a:ext cx="3425439" cy="2099857"/>
            <a:chOff x="4505773" y="3855837"/>
            <a:chExt cx="3425439" cy="209985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6C536FC-E798-BE63-A810-4D9E4E62DE2F}"/>
                </a:ext>
              </a:extLst>
            </p:cNvPr>
            <p:cNvSpPr/>
            <p:nvPr/>
          </p:nvSpPr>
          <p:spPr>
            <a:xfrm>
              <a:off x="4505773" y="3855837"/>
              <a:ext cx="3425439" cy="2099857"/>
            </a:xfrm>
            <a:custGeom>
              <a:avLst/>
              <a:gdLst>
                <a:gd name="connsiteX0" fmla="*/ 0 w 2890630"/>
                <a:gd name="connsiteY0" fmla="*/ 163901 h 983384"/>
                <a:gd name="connsiteX1" fmla="*/ 163901 w 2890630"/>
                <a:gd name="connsiteY1" fmla="*/ 0 h 983384"/>
                <a:gd name="connsiteX2" fmla="*/ 2726729 w 2890630"/>
                <a:gd name="connsiteY2" fmla="*/ 0 h 983384"/>
                <a:gd name="connsiteX3" fmla="*/ 2890630 w 2890630"/>
                <a:gd name="connsiteY3" fmla="*/ 163901 h 983384"/>
                <a:gd name="connsiteX4" fmla="*/ 2890630 w 2890630"/>
                <a:gd name="connsiteY4" fmla="*/ 819483 h 983384"/>
                <a:gd name="connsiteX5" fmla="*/ 2726729 w 2890630"/>
                <a:gd name="connsiteY5" fmla="*/ 983384 h 983384"/>
                <a:gd name="connsiteX6" fmla="*/ 163901 w 2890630"/>
                <a:gd name="connsiteY6" fmla="*/ 983384 h 983384"/>
                <a:gd name="connsiteX7" fmla="*/ 0 w 2890630"/>
                <a:gd name="connsiteY7" fmla="*/ 819483 h 983384"/>
                <a:gd name="connsiteX8" fmla="*/ 0 w 2890630"/>
                <a:gd name="connsiteY8" fmla="*/ 163901 h 98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0630" h="983384">
                  <a:moveTo>
                    <a:pt x="0" y="163901"/>
                  </a:moveTo>
                  <a:cubicBezTo>
                    <a:pt x="0" y="73381"/>
                    <a:pt x="73381" y="0"/>
                    <a:pt x="163901" y="0"/>
                  </a:cubicBezTo>
                  <a:lnTo>
                    <a:pt x="2726729" y="0"/>
                  </a:lnTo>
                  <a:cubicBezTo>
                    <a:pt x="2817249" y="0"/>
                    <a:pt x="2890630" y="73381"/>
                    <a:pt x="2890630" y="163901"/>
                  </a:cubicBezTo>
                  <a:lnTo>
                    <a:pt x="2890630" y="819483"/>
                  </a:lnTo>
                  <a:cubicBezTo>
                    <a:pt x="2890630" y="910003"/>
                    <a:pt x="2817249" y="983384"/>
                    <a:pt x="2726729" y="983384"/>
                  </a:cubicBezTo>
                  <a:lnTo>
                    <a:pt x="163901" y="983384"/>
                  </a:lnTo>
                  <a:cubicBezTo>
                    <a:pt x="73381" y="983384"/>
                    <a:pt x="0" y="910003"/>
                    <a:pt x="0" y="819483"/>
                  </a:cubicBezTo>
                  <a:lnTo>
                    <a:pt x="0" y="163901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9445" tIns="139445" rIns="139445" bIns="139445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>
                  <a:solidFill>
                    <a:schemeClr val="tx1"/>
                  </a:solidFill>
                </a:rPr>
                <a:t>Radiotherapy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 dirty="0">
                <a:solidFill>
                  <a:schemeClr val="tx1"/>
                </a:solidFill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4B22FAA8-167E-4902-83C8-12759E714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9023" y1="85449" x2="49023" y2="85449"/>
                          <a14:foregroundMark x1="51855" y1="68848" x2="51855" y2="68848"/>
                          <a14:foregroundMark x1="51758" y1="62891" x2="51758" y2="62891"/>
                          <a14:foregroundMark x1="51465" y1="59375" x2="51465" y2="59375"/>
                          <a14:foregroundMark x1="50879" y1="47656" x2="50879" y2="47656"/>
                          <a14:foregroundMark x1="48926" y1="40234" x2="48926" y2="40234"/>
                          <a14:foregroundMark x1="48926" y1="34668" x2="48926" y2="34668"/>
                          <a14:foregroundMark x1="20410" y1="31836" x2="20898" y2="31934"/>
                          <a14:foregroundMark x1="48047" y1="24707" x2="48047" y2="24707"/>
                          <a14:foregroundMark x1="52051" y1="18457" x2="52051" y2="18457"/>
                          <a14:foregroundMark x1="52051" y1="13477" x2="52051" y2="1347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90116" y="4320084"/>
              <a:ext cx="1611767" cy="1611767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77713E7-8406-487C-8772-55F7C05748E1}"/>
              </a:ext>
            </a:extLst>
          </p:cNvPr>
          <p:cNvGrpSpPr/>
          <p:nvPr/>
        </p:nvGrpSpPr>
        <p:grpSpPr>
          <a:xfrm>
            <a:off x="903008" y="3852647"/>
            <a:ext cx="3425439" cy="2283987"/>
            <a:chOff x="903008" y="3852647"/>
            <a:chExt cx="3425439" cy="228398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A6ECC1-CDDF-2C40-E410-5280E8E024AD}"/>
                </a:ext>
              </a:extLst>
            </p:cNvPr>
            <p:cNvSpPr/>
            <p:nvPr/>
          </p:nvSpPr>
          <p:spPr>
            <a:xfrm>
              <a:off x="903008" y="3852647"/>
              <a:ext cx="3425439" cy="2103047"/>
            </a:xfrm>
            <a:custGeom>
              <a:avLst/>
              <a:gdLst>
                <a:gd name="connsiteX0" fmla="*/ 0 w 2890630"/>
                <a:gd name="connsiteY0" fmla="*/ 163901 h 983384"/>
                <a:gd name="connsiteX1" fmla="*/ 163901 w 2890630"/>
                <a:gd name="connsiteY1" fmla="*/ 0 h 983384"/>
                <a:gd name="connsiteX2" fmla="*/ 2726729 w 2890630"/>
                <a:gd name="connsiteY2" fmla="*/ 0 h 983384"/>
                <a:gd name="connsiteX3" fmla="*/ 2890630 w 2890630"/>
                <a:gd name="connsiteY3" fmla="*/ 163901 h 983384"/>
                <a:gd name="connsiteX4" fmla="*/ 2890630 w 2890630"/>
                <a:gd name="connsiteY4" fmla="*/ 819483 h 983384"/>
                <a:gd name="connsiteX5" fmla="*/ 2726729 w 2890630"/>
                <a:gd name="connsiteY5" fmla="*/ 983384 h 983384"/>
                <a:gd name="connsiteX6" fmla="*/ 163901 w 2890630"/>
                <a:gd name="connsiteY6" fmla="*/ 983384 h 983384"/>
                <a:gd name="connsiteX7" fmla="*/ 0 w 2890630"/>
                <a:gd name="connsiteY7" fmla="*/ 819483 h 983384"/>
                <a:gd name="connsiteX8" fmla="*/ 0 w 2890630"/>
                <a:gd name="connsiteY8" fmla="*/ 163901 h 98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0630" h="983384">
                  <a:moveTo>
                    <a:pt x="0" y="163901"/>
                  </a:moveTo>
                  <a:cubicBezTo>
                    <a:pt x="0" y="73381"/>
                    <a:pt x="73381" y="0"/>
                    <a:pt x="163901" y="0"/>
                  </a:cubicBezTo>
                  <a:lnTo>
                    <a:pt x="2726729" y="0"/>
                  </a:lnTo>
                  <a:cubicBezTo>
                    <a:pt x="2817249" y="0"/>
                    <a:pt x="2890630" y="73381"/>
                    <a:pt x="2890630" y="163901"/>
                  </a:cubicBezTo>
                  <a:lnTo>
                    <a:pt x="2890630" y="819483"/>
                  </a:lnTo>
                  <a:cubicBezTo>
                    <a:pt x="2890630" y="910003"/>
                    <a:pt x="2817249" y="983384"/>
                    <a:pt x="2726729" y="983384"/>
                  </a:cubicBezTo>
                  <a:lnTo>
                    <a:pt x="163901" y="983384"/>
                  </a:lnTo>
                  <a:cubicBezTo>
                    <a:pt x="73381" y="983384"/>
                    <a:pt x="0" y="910003"/>
                    <a:pt x="0" y="819483"/>
                  </a:cubicBezTo>
                  <a:lnTo>
                    <a:pt x="0" y="163901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9445" tIns="139445" rIns="139445" bIns="139445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>
                  <a:solidFill>
                    <a:schemeClr val="tx1"/>
                  </a:solidFill>
                </a:rPr>
                <a:t>Chemotherapy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 dirty="0">
                <a:solidFill>
                  <a:schemeClr val="tx1"/>
                </a:solidFill>
              </a:endParaRP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85C3931-950B-4047-94B9-A6227E522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836" b="89941" l="9961" r="89941">
                          <a14:foregroundMark x1="28906" y1="29395" x2="28906" y2="29395"/>
                          <a14:foregroundMark x1="19629" y1="46777" x2="19629" y2="46777"/>
                          <a14:foregroundMark x1="14453" y1="51855" x2="14453" y2="51855"/>
                          <a14:foregroundMark x1="24902" y1="61230" x2="24902" y2="61230"/>
                          <a14:foregroundMark x1="41602" y1="51563" x2="41602" y2="51563"/>
                          <a14:foregroundMark x1="27246" y1="16504" x2="27246" y2="16504"/>
                          <a14:foregroundMark x1="45313" y1="18359" x2="45313" y2="18359"/>
                          <a14:foregroundMark x1="72363" y1="11230" x2="72363" y2="11230"/>
                          <a14:foregroundMark x1="68359" y1="28711" x2="68359" y2="28711"/>
                          <a14:foregroundMark x1="79102" y1="38086" x2="79102" y2="38086"/>
                          <a14:foregroundMark x1="50781" y1="51074" x2="50781" y2="51074"/>
                          <a14:foregroundMark x1="54883" y1="48633" x2="54883" y2="48633"/>
                          <a14:foregroundMark x1="46191" y1="35645" x2="46191" y2="35645"/>
                          <a14:foregroundMark x1="45020" y1="6836" x2="45020" y2="68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50095" y="4320084"/>
              <a:ext cx="1816550" cy="181655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BFDE3BB-8AF2-4119-A85E-3BEC4C156B77}"/>
              </a:ext>
            </a:extLst>
          </p:cNvPr>
          <p:cNvGrpSpPr/>
          <p:nvPr/>
        </p:nvGrpSpPr>
        <p:grpSpPr>
          <a:xfrm>
            <a:off x="903008" y="2694265"/>
            <a:ext cx="7028204" cy="1040302"/>
            <a:chOff x="903008" y="2694265"/>
            <a:chExt cx="7028204" cy="104030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ACF19CF-5FC6-5528-A301-E0D3BFA74C4F}"/>
                </a:ext>
              </a:extLst>
            </p:cNvPr>
            <p:cNvSpPr/>
            <p:nvPr/>
          </p:nvSpPr>
          <p:spPr>
            <a:xfrm>
              <a:off x="903008" y="2751183"/>
              <a:ext cx="7028204" cy="983384"/>
            </a:xfrm>
            <a:custGeom>
              <a:avLst/>
              <a:gdLst>
                <a:gd name="connsiteX0" fmla="*/ 0 w 7028204"/>
                <a:gd name="connsiteY0" fmla="*/ 163901 h 983384"/>
                <a:gd name="connsiteX1" fmla="*/ 163901 w 7028204"/>
                <a:gd name="connsiteY1" fmla="*/ 0 h 983384"/>
                <a:gd name="connsiteX2" fmla="*/ 6864303 w 7028204"/>
                <a:gd name="connsiteY2" fmla="*/ 0 h 983384"/>
                <a:gd name="connsiteX3" fmla="*/ 7028204 w 7028204"/>
                <a:gd name="connsiteY3" fmla="*/ 163901 h 983384"/>
                <a:gd name="connsiteX4" fmla="*/ 7028204 w 7028204"/>
                <a:gd name="connsiteY4" fmla="*/ 819483 h 983384"/>
                <a:gd name="connsiteX5" fmla="*/ 6864303 w 7028204"/>
                <a:gd name="connsiteY5" fmla="*/ 983384 h 983384"/>
                <a:gd name="connsiteX6" fmla="*/ 163901 w 7028204"/>
                <a:gd name="connsiteY6" fmla="*/ 983384 h 983384"/>
                <a:gd name="connsiteX7" fmla="*/ 0 w 7028204"/>
                <a:gd name="connsiteY7" fmla="*/ 819483 h 983384"/>
                <a:gd name="connsiteX8" fmla="*/ 0 w 7028204"/>
                <a:gd name="connsiteY8" fmla="*/ 163901 h 98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8204" h="983384">
                  <a:moveTo>
                    <a:pt x="0" y="163901"/>
                  </a:moveTo>
                  <a:cubicBezTo>
                    <a:pt x="0" y="73381"/>
                    <a:pt x="73381" y="0"/>
                    <a:pt x="163901" y="0"/>
                  </a:cubicBezTo>
                  <a:lnTo>
                    <a:pt x="6864303" y="0"/>
                  </a:lnTo>
                  <a:cubicBezTo>
                    <a:pt x="6954823" y="0"/>
                    <a:pt x="7028204" y="73381"/>
                    <a:pt x="7028204" y="163901"/>
                  </a:cubicBezTo>
                  <a:lnTo>
                    <a:pt x="7028204" y="819483"/>
                  </a:lnTo>
                  <a:cubicBezTo>
                    <a:pt x="7028204" y="910003"/>
                    <a:pt x="6954823" y="983384"/>
                    <a:pt x="6864303" y="983384"/>
                  </a:cubicBezTo>
                  <a:lnTo>
                    <a:pt x="163901" y="983384"/>
                  </a:lnTo>
                  <a:cubicBezTo>
                    <a:pt x="73381" y="983384"/>
                    <a:pt x="0" y="910003"/>
                    <a:pt x="0" y="819483"/>
                  </a:cubicBezTo>
                  <a:lnTo>
                    <a:pt x="0" y="163901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9445" tIns="139445" rIns="139445" bIns="139445" numCol="1" spcCol="1270" anchor="ctr" anchorCtr="0">
              <a:noAutofit/>
            </a:bodyPr>
            <a:lstStyle/>
            <a:p>
              <a:pPr marL="0" lvl="0" indent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>
                  <a:solidFill>
                    <a:schemeClr val="tx1"/>
                  </a:solidFill>
                </a:rPr>
                <a:t>   Surgery</a:t>
              </a:r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0D30711C-3F6E-42C9-AA74-206764FC2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27344" y1="52051" x2="27344" y2="52051"/>
                          <a14:foregroundMark x1="45703" y1="59961" x2="45703" y2="59961"/>
                          <a14:foregroundMark x1="23828" y1="45020" x2="23828" y2="45020"/>
                          <a14:foregroundMark x1="24902" y1="48828" x2="24902" y2="48828"/>
                          <a14:foregroundMark x1="52246" y1="59180" x2="52246" y2="59180"/>
                          <a14:foregroundMark x1="55273" y1="61328" x2="55273" y2="61328"/>
                          <a14:foregroundMark x1="55469" y1="65820" x2="55469" y2="65820"/>
                          <a14:foregroundMark x1="50879" y1="76074" x2="50879" y2="76074"/>
                          <a14:foregroundMark x1="46973" y1="76074" x2="46973" y2="76074"/>
                          <a14:foregroundMark x1="42676" y1="67676" x2="42676" y2="67676"/>
                          <a14:foregroundMark x1="42090" y1="79199" x2="42090" y2="79199"/>
                          <a14:foregroundMark x1="31641" y1="84570" x2="31641" y2="84570"/>
                          <a14:foregroundMark x1="59766" y1="83984" x2="59766" y2="83984"/>
                          <a14:foregroundMark x1="33691" y1="85742" x2="33691" y2="85742"/>
                          <a14:foregroundMark x1="44629" y1="35156" x2="44629" y2="35156"/>
                          <a14:foregroundMark x1="46387" y1="29688" x2="46387" y2="29688"/>
                          <a14:foregroundMark x1="51855" y1="33887" x2="51855" y2="33887"/>
                          <a14:foregroundMark x1="50098" y1="19336" x2="50098" y2="19336"/>
                          <a14:foregroundMark x1="49414" y1="16211" x2="49414" y2="16211"/>
                          <a14:foregroundMark x1="49121" y1="13770" x2="49414" y2="14063"/>
                          <a14:foregroundMark x1="68555" y1="47461" x2="68555" y2="47461"/>
                          <a14:foregroundMark x1="29102" y1="44336" x2="29102" y2="44336"/>
                          <a14:foregroundMark x1="73242" y1="18848" x2="73242" y2="18848"/>
                          <a14:foregroundMark x1="84277" y1="25488" x2="84277" y2="25488"/>
                          <a14:foregroundMark x1="85059" y1="14648" x2="85059" y2="14648"/>
                          <a14:foregroundMark x1="68457" y1="20508" x2="68457" y2="20508"/>
                          <a14:foregroundMark x1="68457" y1="17285" x2="68457" y2="17285"/>
                        </a14:backgroundRemoval>
                      </a14:imgEffect>
                    </a14:imgLayer>
                  </a14:imgProps>
                </a:ext>
              </a:extLst>
            </a:blip>
            <a:srcRect t="1" b="37567"/>
            <a:stretch/>
          </p:blipFill>
          <p:spPr>
            <a:xfrm>
              <a:off x="5404305" y="2694265"/>
              <a:ext cx="1606095" cy="10027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A6C7FE40-AAB5-4C56-85DD-E9FC4DCA00B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590" b="43848" l="7813" r="89844">
                        <a14:foregroundMark x1="7910" y1="36230" x2="7910" y2="36230"/>
                        <a14:foregroundMark x1="14844" y1="43750" x2="14844" y2="43750"/>
                        <a14:foregroundMark x1="16602" y1="37598" x2="16602" y2="37598"/>
                        <a14:foregroundMark x1="32422" y1="33008" x2="32422" y2="33008"/>
                        <a14:foregroundMark x1="36426" y1="29199" x2="36426" y2="29199"/>
                        <a14:foregroundMark x1="36816" y1="43848" x2="36816" y2="43848"/>
                        <a14:foregroundMark x1="18164" y1="28809" x2="18164" y2="28809"/>
                        <a14:foregroundMark x1="33594" y1="38574" x2="33594" y2="38574"/>
                        <a14:foregroundMark x1="33887" y1="36914" x2="33887" y2="36914"/>
                        <a14:foregroundMark x1="34375" y1="40918" x2="34375" y2="40918"/>
                        <a14:foregroundMark x1="23145" y1="28711" x2="23145" y2="28711"/>
                        <a14:foregroundMark x1="58887" y1="22363" x2="58887" y2="22363"/>
                        <a14:foregroundMark x1="58887" y1="24609" x2="58887" y2="24609"/>
                        <a14:foregroundMark x1="58887" y1="27344" x2="58887" y2="27344"/>
                        <a14:foregroundMark x1="58984" y1="29395" x2="58984" y2="29395"/>
                        <a14:foregroundMark x1="58984" y1="32031" x2="58984" y2="32031"/>
                        <a14:foregroundMark x1="53027" y1="25391" x2="53027" y2="25391"/>
                      </a14:backgroundRemoval>
                    </a14:imgEffect>
                  </a14:imgLayer>
                </a14:imgProps>
              </a:ext>
            </a:extLst>
          </a:blip>
          <a:srcRect b="54023"/>
          <a:stretch/>
        </p:blipFill>
        <p:spPr>
          <a:xfrm>
            <a:off x="5119532" y="1528448"/>
            <a:ext cx="2138873" cy="983384"/>
          </a:xfrm>
          <a:prstGeom prst="rect">
            <a:avLst/>
          </a:prstGeom>
        </p:spPr>
      </p:pic>
      <p:sp>
        <p:nvSpPr>
          <p:cNvPr id="30" name="Titel 1">
            <a:extLst>
              <a:ext uri="{FF2B5EF4-FFF2-40B4-BE49-F238E27FC236}">
                <a16:creationId xmlns:a16="http://schemas.microsoft.com/office/drawing/2014/main" id="{3ABBED01-14B7-4751-BEA1-68787E2CB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Typical Treatment</a:t>
            </a:r>
          </a:p>
        </p:txBody>
      </p:sp>
    </p:spTree>
    <p:extLst>
      <p:ext uri="{BB962C8B-B14F-4D97-AF65-F5344CB8AC3E}">
        <p14:creationId xmlns:p14="http://schemas.microsoft.com/office/powerpoint/2010/main" val="272350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7" grpId="0"/>
      <p:bldP spid="38" grpId="0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F6AC2C5-0E53-402A-BA34-97BD9D0C9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" b="1"/>
          <a:stretch/>
        </p:blipFill>
        <p:spPr>
          <a:xfrm>
            <a:off x="2093339" y="2753933"/>
            <a:ext cx="8005321" cy="3736446"/>
          </a:xfrm>
          <a:prstGeom prst="rect">
            <a:avLst/>
          </a:prstGeom>
        </p:spPr>
      </p:pic>
      <p:sp>
        <p:nvSpPr>
          <p:cNvPr id="11" name="Rectangle 1088">
            <a:extLst>
              <a:ext uri="{FF2B5EF4-FFF2-40B4-BE49-F238E27FC236}">
                <a16:creationId xmlns:a16="http://schemas.microsoft.com/office/drawing/2014/main" id="{88A9155C-DCDD-4194-9FEF-A1E410425839}"/>
              </a:ext>
            </a:extLst>
          </p:cNvPr>
          <p:cNvSpPr/>
          <p:nvPr/>
        </p:nvSpPr>
        <p:spPr>
          <a:xfrm>
            <a:off x="0" y="0"/>
            <a:ext cx="12192000" cy="14815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26785314-7867-4D40-A9DF-CD4DEAB20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7" r="9357"/>
          <a:stretch/>
        </p:blipFill>
        <p:spPr bwMode="auto">
          <a:xfrm>
            <a:off x="8375643" y="-288266"/>
            <a:ext cx="3856351" cy="195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Placeholder 2">
            <a:extLst>
              <a:ext uri="{FF2B5EF4-FFF2-40B4-BE49-F238E27FC236}">
                <a16:creationId xmlns:a16="http://schemas.microsoft.com/office/drawing/2014/main" id="{79D592AC-AB20-4577-9731-42D830CF64A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3" b="-1111"/>
          <a:stretch>
            <a:fillRect/>
          </a:stretch>
        </p:blipFill>
        <p:spPr>
          <a:xfrm>
            <a:off x="2943126" y="259507"/>
            <a:ext cx="1041155" cy="920477"/>
          </a:xfrm>
          <a:prstGeom prst="rect">
            <a:avLst/>
          </a:prstGeom>
        </p:spPr>
      </p:pic>
      <p:pic>
        <p:nvPicPr>
          <p:cNvPr id="13" name="Picture 2" descr="AI-IDT">
            <a:extLst>
              <a:ext uri="{FF2B5EF4-FFF2-40B4-BE49-F238E27FC236}">
                <a16:creationId xmlns:a16="http://schemas.microsoft.com/office/drawing/2014/main" id="{A308B89F-E5BC-4B62-8FD3-D27F2230A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94" y="148980"/>
            <a:ext cx="2233842" cy="103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3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EE14BC25-A52C-4FD3-B293-767109A8D34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71" y="259507"/>
            <a:ext cx="3330582" cy="920477"/>
          </a:xfrm>
          <a:prstGeom prst="rect">
            <a:avLst/>
          </a:prstGeom>
        </p:spPr>
      </p:pic>
      <p:pic>
        <p:nvPicPr>
          <p:cNvPr id="1026" name="Picture 2" descr="https://conferences.miccai.org/2025/files/images/layout/en/miccai2025-logo.png">
            <a:extLst>
              <a:ext uri="{FF2B5EF4-FFF2-40B4-BE49-F238E27FC236}">
                <a16:creationId xmlns:a16="http://schemas.microsoft.com/office/drawing/2014/main" id="{8EF85B95-7E3C-44EC-A6AA-F73E676FC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43" y="5038874"/>
            <a:ext cx="2644683" cy="167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B7A73617-CCA3-4FFF-AFDF-3420091219FC}"/>
              </a:ext>
            </a:extLst>
          </p:cNvPr>
          <p:cNvSpPr/>
          <p:nvPr/>
        </p:nvSpPr>
        <p:spPr>
          <a:xfrm>
            <a:off x="8508070" y="6124244"/>
            <a:ext cx="39916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B2132E"/>
                </a:solidFill>
                <a:latin typeface="Roboto Slab"/>
              </a:rPr>
              <a:t>CMMCA</a:t>
            </a:r>
            <a:r>
              <a:rPr lang="en-US" sz="3200">
                <a:solidFill>
                  <a:srgbClr val="52739E"/>
                </a:solidFill>
                <a:latin typeface="Roboto Slab"/>
              </a:rPr>
              <a:t>Workshop</a:t>
            </a:r>
            <a:endParaRPr lang="en-US" sz="3200" dirty="0"/>
          </a:p>
        </p:txBody>
      </p:sp>
      <p:sp>
        <p:nvSpPr>
          <p:cNvPr id="16" name="Machine Learning: A Sea Change?">
            <a:extLst>
              <a:ext uri="{FF2B5EF4-FFF2-40B4-BE49-F238E27FC236}">
                <a16:creationId xmlns:a16="http://schemas.microsoft.com/office/drawing/2014/main" id="{CB9A4AA5-BE60-443B-B9A4-19E4A0985BE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rot="20982702">
            <a:off x="-16176" y="1793732"/>
            <a:ext cx="5445827" cy="8255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D9242B"/>
                </a:solidFill>
              </a:rPr>
              <a:t>Thanks to all my co-authors!</a:t>
            </a:r>
            <a:endParaRPr lang="en-US" sz="2800" dirty="0">
              <a:solidFill>
                <a:srgbClr val="D924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891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B69D-4C28-E4C0-13BA-2BD7691E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Treatment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C928C65-C36F-CDC3-2F5D-EA44C5745DD7}"/>
              </a:ext>
            </a:extLst>
          </p:cNvPr>
          <p:cNvSpPr/>
          <p:nvPr/>
        </p:nvSpPr>
        <p:spPr>
          <a:xfrm>
            <a:off x="903008" y="1649718"/>
            <a:ext cx="7028204" cy="983384"/>
          </a:xfrm>
          <a:custGeom>
            <a:avLst/>
            <a:gdLst>
              <a:gd name="connsiteX0" fmla="*/ 0 w 7028204"/>
              <a:gd name="connsiteY0" fmla="*/ 163901 h 983384"/>
              <a:gd name="connsiteX1" fmla="*/ 163901 w 7028204"/>
              <a:gd name="connsiteY1" fmla="*/ 0 h 983384"/>
              <a:gd name="connsiteX2" fmla="*/ 6864303 w 7028204"/>
              <a:gd name="connsiteY2" fmla="*/ 0 h 983384"/>
              <a:gd name="connsiteX3" fmla="*/ 7028204 w 7028204"/>
              <a:gd name="connsiteY3" fmla="*/ 163901 h 983384"/>
              <a:gd name="connsiteX4" fmla="*/ 7028204 w 7028204"/>
              <a:gd name="connsiteY4" fmla="*/ 819483 h 983384"/>
              <a:gd name="connsiteX5" fmla="*/ 6864303 w 7028204"/>
              <a:gd name="connsiteY5" fmla="*/ 983384 h 983384"/>
              <a:gd name="connsiteX6" fmla="*/ 163901 w 7028204"/>
              <a:gd name="connsiteY6" fmla="*/ 983384 h 983384"/>
              <a:gd name="connsiteX7" fmla="*/ 0 w 7028204"/>
              <a:gd name="connsiteY7" fmla="*/ 819483 h 983384"/>
              <a:gd name="connsiteX8" fmla="*/ 0 w 7028204"/>
              <a:gd name="connsiteY8" fmla="*/ 163901 h 98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28204" h="983384">
                <a:moveTo>
                  <a:pt x="0" y="163901"/>
                </a:moveTo>
                <a:cubicBezTo>
                  <a:pt x="0" y="73381"/>
                  <a:pt x="73381" y="0"/>
                  <a:pt x="163901" y="0"/>
                </a:cubicBezTo>
                <a:lnTo>
                  <a:pt x="6864303" y="0"/>
                </a:lnTo>
                <a:cubicBezTo>
                  <a:pt x="6954823" y="0"/>
                  <a:pt x="7028204" y="73381"/>
                  <a:pt x="7028204" y="163901"/>
                </a:cubicBezTo>
                <a:lnTo>
                  <a:pt x="7028204" y="819483"/>
                </a:lnTo>
                <a:cubicBezTo>
                  <a:pt x="7028204" y="910003"/>
                  <a:pt x="6954823" y="983384"/>
                  <a:pt x="6864303" y="983384"/>
                </a:cubicBezTo>
                <a:lnTo>
                  <a:pt x="163901" y="983384"/>
                </a:lnTo>
                <a:cubicBezTo>
                  <a:pt x="73381" y="983384"/>
                  <a:pt x="0" y="910003"/>
                  <a:pt x="0" y="819483"/>
                </a:cubicBezTo>
                <a:lnTo>
                  <a:pt x="0" y="163901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445" tIns="139445" rIns="139445" bIns="139445" numCol="1" spcCol="1270" anchor="ctr" anchorCtr="0">
            <a:noAutofit/>
          </a:bodyPr>
          <a:lstStyle/>
          <a:p>
            <a:pPr marL="0" lvl="0" indent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>
                <a:solidFill>
                  <a:schemeClr val="tx1"/>
                </a:solidFill>
              </a:rPr>
              <a:t>   Diagnose MRI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D2FCC-428C-5947-47C7-56E485C4F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3</a:t>
            </a:fld>
            <a:endParaRPr lang="en-US"/>
          </a:p>
        </p:txBody>
      </p:sp>
      <p:sp>
        <p:nvSpPr>
          <p:cNvPr id="32" name="Arrow: U-Turn 31">
            <a:extLst>
              <a:ext uri="{FF2B5EF4-FFF2-40B4-BE49-F238E27FC236}">
                <a16:creationId xmlns:a16="http://schemas.microsoft.com/office/drawing/2014/main" id="{FDC1FEED-1CA1-7372-CD27-E1E73751FC96}"/>
              </a:ext>
            </a:extLst>
          </p:cNvPr>
          <p:cNvSpPr/>
          <p:nvPr/>
        </p:nvSpPr>
        <p:spPr>
          <a:xfrm rot="5400000">
            <a:off x="8025213" y="2258341"/>
            <a:ext cx="1170773" cy="648059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Arrow: U-Turn 33">
            <a:extLst>
              <a:ext uri="{FF2B5EF4-FFF2-40B4-BE49-F238E27FC236}">
                <a16:creationId xmlns:a16="http://schemas.microsoft.com/office/drawing/2014/main" id="{964D34D1-49FF-483B-C0EE-25EAB4D9E3B8}"/>
              </a:ext>
            </a:extLst>
          </p:cNvPr>
          <p:cNvSpPr/>
          <p:nvPr/>
        </p:nvSpPr>
        <p:spPr>
          <a:xfrm rot="5400000">
            <a:off x="8025214" y="3544481"/>
            <a:ext cx="1170773" cy="64806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CB11ECF-6963-2887-FCA5-BC26034EAD83}"/>
              </a:ext>
            </a:extLst>
          </p:cNvPr>
          <p:cNvSpPr/>
          <p:nvPr/>
        </p:nvSpPr>
        <p:spPr>
          <a:xfrm rot="5400000" flipV="1">
            <a:off x="7903852" y="4901429"/>
            <a:ext cx="1209233" cy="544907"/>
          </a:xfrm>
          <a:prstGeom prst="rightArrow">
            <a:avLst>
              <a:gd name="adj1" fmla="val 388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350CB0-F7B8-0EFC-4DE2-2CDD7B50314A}"/>
              </a:ext>
            </a:extLst>
          </p:cNvPr>
          <p:cNvSpPr txBox="1"/>
          <p:nvPr/>
        </p:nvSpPr>
        <p:spPr>
          <a:xfrm>
            <a:off x="9140190" y="2162150"/>
            <a:ext cx="1533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days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62A5635-308A-E35C-1757-381CF4FDE4C2}"/>
              </a:ext>
            </a:extLst>
          </p:cNvPr>
          <p:cNvSpPr txBox="1"/>
          <p:nvPr/>
        </p:nvSpPr>
        <p:spPr>
          <a:xfrm>
            <a:off x="9136280" y="3472957"/>
            <a:ext cx="1933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weeks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620531-EB47-750C-AE4A-177FE2C2FD11}"/>
              </a:ext>
            </a:extLst>
          </p:cNvPr>
          <p:cNvSpPr txBox="1"/>
          <p:nvPr/>
        </p:nvSpPr>
        <p:spPr>
          <a:xfrm>
            <a:off x="9136280" y="4654853"/>
            <a:ext cx="1822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months</a:t>
            </a:r>
          </a:p>
        </p:txBody>
      </p:sp>
      <p:sp>
        <p:nvSpPr>
          <p:cNvPr id="3" name="AutoShape 2" descr="A simple black and white pictogram illustrating radiotherapy. The pictogram should include basic, clear icons: a patient lying on a treatment table, a radiotherapy machine positioned over the patient, and beams of radiation targeting a specific area on the patient's body. The design should be minimalistic and easy to understand.">
            <a:extLst>
              <a:ext uri="{FF2B5EF4-FFF2-40B4-BE49-F238E27FC236}">
                <a16:creationId xmlns:a16="http://schemas.microsoft.com/office/drawing/2014/main" id="{5FD6E042-1E83-4033-87E8-3342F8B32D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6F753BC-8590-4B30-B2A8-B9C5DCACCD17}"/>
              </a:ext>
            </a:extLst>
          </p:cNvPr>
          <p:cNvGrpSpPr/>
          <p:nvPr/>
        </p:nvGrpSpPr>
        <p:grpSpPr>
          <a:xfrm>
            <a:off x="4505773" y="3855837"/>
            <a:ext cx="3425439" cy="2099857"/>
            <a:chOff x="4505773" y="3855837"/>
            <a:chExt cx="3425439" cy="209985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6C536FC-E798-BE63-A810-4D9E4E62DE2F}"/>
                </a:ext>
              </a:extLst>
            </p:cNvPr>
            <p:cNvSpPr/>
            <p:nvPr/>
          </p:nvSpPr>
          <p:spPr>
            <a:xfrm>
              <a:off x="4505773" y="3855837"/>
              <a:ext cx="3425439" cy="2099857"/>
            </a:xfrm>
            <a:custGeom>
              <a:avLst/>
              <a:gdLst>
                <a:gd name="connsiteX0" fmla="*/ 0 w 2890630"/>
                <a:gd name="connsiteY0" fmla="*/ 163901 h 983384"/>
                <a:gd name="connsiteX1" fmla="*/ 163901 w 2890630"/>
                <a:gd name="connsiteY1" fmla="*/ 0 h 983384"/>
                <a:gd name="connsiteX2" fmla="*/ 2726729 w 2890630"/>
                <a:gd name="connsiteY2" fmla="*/ 0 h 983384"/>
                <a:gd name="connsiteX3" fmla="*/ 2890630 w 2890630"/>
                <a:gd name="connsiteY3" fmla="*/ 163901 h 983384"/>
                <a:gd name="connsiteX4" fmla="*/ 2890630 w 2890630"/>
                <a:gd name="connsiteY4" fmla="*/ 819483 h 983384"/>
                <a:gd name="connsiteX5" fmla="*/ 2726729 w 2890630"/>
                <a:gd name="connsiteY5" fmla="*/ 983384 h 983384"/>
                <a:gd name="connsiteX6" fmla="*/ 163901 w 2890630"/>
                <a:gd name="connsiteY6" fmla="*/ 983384 h 983384"/>
                <a:gd name="connsiteX7" fmla="*/ 0 w 2890630"/>
                <a:gd name="connsiteY7" fmla="*/ 819483 h 983384"/>
                <a:gd name="connsiteX8" fmla="*/ 0 w 2890630"/>
                <a:gd name="connsiteY8" fmla="*/ 163901 h 98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0630" h="983384">
                  <a:moveTo>
                    <a:pt x="0" y="163901"/>
                  </a:moveTo>
                  <a:cubicBezTo>
                    <a:pt x="0" y="73381"/>
                    <a:pt x="73381" y="0"/>
                    <a:pt x="163901" y="0"/>
                  </a:cubicBezTo>
                  <a:lnTo>
                    <a:pt x="2726729" y="0"/>
                  </a:lnTo>
                  <a:cubicBezTo>
                    <a:pt x="2817249" y="0"/>
                    <a:pt x="2890630" y="73381"/>
                    <a:pt x="2890630" y="163901"/>
                  </a:cubicBezTo>
                  <a:lnTo>
                    <a:pt x="2890630" y="819483"/>
                  </a:lnTo>
                  <a:cubicBezTo>
                    <a:pt x="2890630" y="910003"/>
                    <a:pt x="2817249" y="983384"/>
                    <a:pt x="2726729" y="983384"/>
                  </a:cubicBezTo>
                  <a:lnTo>
                    <a:pt x="163901" y="983384"/>
                  </a:lnTo>
                  <a:cubicBezTo>
                    <a:pt x="73381" y="983384"/>
                    <a:pt x="0" y="910003"/>
                    <a:pt x="0" y="819483"/>
                  </a:cubicBezTo>
                  <a:lnTo>
                    <a:pt x="0" y="163901"/>
                  </a:lnTo>
                  <a:close/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9445" tIns="139445" rIns="139445" bIns="139445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>
                  <a:solidFill>
                    <a:schemeClr val="tx1"/>
                  </a:solidFill>
                </a:rPr>
                <a:t>Radiotherapy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 dirty="0">
                <a:solidFill>
                  <a:schemeClr val="tx1"/>
                </a:solidFill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4B22FAA8-167E-4902-83C8-12759E714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9023" y1="85449" x2="49023" y2="85449"/>
                          <a14:foregroundMark x1="51855" y1="68848" x2="51855" y2="68848"/>
                          <a14:foregroundMark x1="51758" y1="62891" x2="51758" y2="62891"/>
                          <a14:foregroundMark x1="51465" y1="59375" x2="51465" y2="59375"/>
                          <a14:foregroundMark x1="50879" y1="47656" x2="50879" y2="47656"/>
                          <a14:foregroundMark x1="48926" y1="40234" x2="48926" y2="40234"/>
                          <a14:foregroundMark x1="48926" y1="34668" x2="48926" y2="34668"/>
                          <a14:foregroundMark x1="20410" y1="31836" x2="20898" y2="31934"/>
                          <a14:foregroundMark x1="48047" y1="24707" x2="48047" y2="24707"/>
                          <a14:foregroundMark x1="52051" y1="18457" x2="52051" y2="18457"/>
                          <a14:foregroundMark x1="52051" y1="13477" x2="52051" y2="1347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90116" y="4320084"/>
              <a:ext cx="1611767" cy="1611767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77713E7-8406-487C-8772-55F7C05748E1}"/>
              </a:ext>
            </a:extLst>
          </p:cNvPr>
          <p:cNvGrpSpPr/>
          <p:nvPr/>
        </p:nvGrpSpPr>
        <p:grpSpPr>
          <a:xfrm>
            <a:off x="903008" y="3852647"/>
            <a:ext cx="3425439" cy="2283987"/>
            <a:chOff x="903008" y="3852647"/>
            <a:chExt cx="3425439" cy="228398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A6ECC1-CDDF-2C40-E410-5280E8E024AD}"/>
                </a:ext>
              </a:extLst>
            </p:cNvPr>
            <p:cNvSpPr/>
            <p:nvPr/>
          </p:nvSpPr>
          <p:spPr>
            <a:xfrm>
              <a:off x="903008" y="3852647"/>
              <a:ext cx="3425439" cy="2103047"/>
            </a:xfrm>
            <a:custGeom>
              <a:avLst/>
              <a:gdLst>
                <a:gd name="connsiteX0" fmla="*/ 0 w 2890630"/>
                <a:gd name="connsiteY0" fmla="*/ 163901 h 983384"/>
                <a:gd name="connsiteX1" fmla="*/ 163901 w 2890630"/>
                <a:gd name="connsiteY1" fmla="*/ 0 h 983384"/>
                <a:gd name="connsiteX2" fmla="*/ 2726729 w 2890630"/>
                <a:gd name="connsiteY2" fmla="*/ 0 h 983384"/>
                <a:gd name="connsiteX3" fmla="*/ 2890630 w 2890630"/>
                <a:gd name="connsiteY3" fmla="*/ 163901 h 983384"/>
                <a:gd name="connsiteX4" fmla="*/ 2890630 w 2890630"/>
                <a:gd name="connsiteY4" fmla="*/ 819483 h 983384"/>
                <a:gd name="connsiteX5" fmla="*/ 2726729 w 2890630"/>
                <a:gd name="connsiteY5" fmla="*/ 983384 h 983384"/>
                <a:gd name="connsiteX6" fmla="*/ 163901 w 2890630"/>
                <a:gd name="connsiteY6" fmla="*/ 983384 h 983384"/>
                <a:gd name="connsiteX7" fmla="*/ 0 w 2890630"/>
                <a:gd name="connsiteY7" fmla="*/ 819483 h 983384"/>
                <a:gd name="connsiteX8" fmla="*/ 0 w 2890630"/>
                <a:gd name="connsiteY8" fmla="*/ 163901 h 98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0630" h="983384">
                  <a:moveTo>
                    <a:pt x="0" y="163901"/>
                  </a:moveTo>
                  <a:cubicBezTo>
                    <a:pt x="0" y="73381"/>
                    <a:pt x="73381" y="0"/>
                    <a:pt x="163901" y="0"/>
                  </a:cubicBezTo>
                  <a:lnTo>
                    <a:pt x="2726729" y="0"/>
                  </a:lnTo>
                  <a:cubicBezTo>
                    <a:pt x="2817249" y="0"/>
                    <a:pt x="2890630" y="73381"/>
                    <a:pt x="2890630" y="163901"/>
                  </a:cubicBezTo>
                  <a:lnTo>
                    <a:pt x="2890630" y="819483"/>
                  </a:lnTo>
                  <a:cubicBezTo>
                    <a:pt x="2890630" y="910003"/>
                    <a:pt x="2817249" y="983384"/>
                    <a:pt x="2726729" y="983384"/>
                  </a:cubicBezTo>
                  <a:lnTo>
                    <a:pt x="163901" y="983384"/>
                  </a:lnTo>
                  <a:cubicBezTo>
                    <a:pt x="73381" y="983384"/>
                    <a:pt x="0" y="910003"/>
                    <a:pt x="0" y="819483"/>
                  </a:cubicBezTo>
                  <a:lnTo>
                    <a:pt x="0" y="163901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9445" tIns="139445" rIns="139445" bIns="139445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>
                  <a:solidFill>
                    <a:schemeClr val="tx1"/>
                  </a:solidFill>
                </a:rPr>
                <a:t>Chemotherapy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dirty="0">
                <a:solidFill>
                  <a:schemeClr val="tx1"/>
                </a:solidFill>
              </a:endParaRP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 dirty="0">
                <a:solidFill>
                  <a:schemeClr val="tx1"/>
                </a:solidFill>
              </a:endParaRP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85C3931-950B-4047-94B9-A6227E522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836" b="89941" l="9961" r="89941">
                          <a14:foregroundMark x1="28906" y1="29395" x2="28906" y2="29395"/>
                          <a14:foregroundMark x1="19629" y1="46777" x2="19629" y2="46777"/>
                          <a14:foregroundMark x1="14453" y1="51855" x2="14453" y2="51855"/>
                          <a14:foregroundMark x1="24902" y1="61230" x2="24902" y2="61230"/>
                          <a14:foregroundMark x1="41602" y1="51563" x2="41602" y2="51563"/>
                          <a14:foregroundMark x1="27246" y1="16504" x2="27246" y2="16504"/>
                          <a14:foregroundMark x1="45313" y1="18359" x2="45313" y2="18359"/>
                          <a14:foregroundMark x1="72363" y1="11230" x2="72363" y2="11230"/>
                          <a14:foregroundMark x1="68359" y1="28711" x2="68359" y2="28711"/>
                          <a14:foregroundMark x1="79102" y1="38086" x2="79102" y2="38086"/>
                          <a14:foregroundMark x1="50781" y1="51074" x2="50781" y2="51074"/>
                          <a14:foregroundMark x1="54883" y1="48633" x2="54883" y2="48633"/>
                          <a14:foregroundMark x1="46191" y1="35645" x2="46191" y2="35645"/>
                          <a14:foregroundMark x1="45020" y1="6836" x2="45020" y2="68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50095" y="4320084"/>
              <a:ext cx="1816550" cy="1816550"/>
            </a:xfrm>
            <a:prstGeom prst="rect">
              <a:avLst/>
            </a:prstGeom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BFDE3BB-8AF2-4119-A85E-3BEC4C156B77}"/>
              </a:ext>
            </a:extLst>
          </p:cNvPr>
          <p:cNvGrpSpPr/>
          <p:nvPr/>
        </p:nvGrpSpPr>
        <p:grpSpPr>
          <a:xfrm>
            <a:off x="903008" y="2694265"/>
            <a:ext cx="7028204" cy="1040302"/>
            <a:chOff x="903008" y="2694265"/>
            <a:chExt cx="7028204" cy="104030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ACF19CF-5FC6-5528-A301-E0D3BFA74C4F}"/>
                </a:ext>
              </a:extLst>
            </p:cNvPr>
            <p:cNvSpPr/>
            <p:nvPr/>
          </p:nvSpPr>
          <p:spPr>
            <a:xfrm>
              <a:off x="903008" y="2751183"/>
              <a:ext cx="7028204" cy="983384"/>
            </a:xfrm>
            <a:custGeom>
              <a:avLst/>
              <a:gdLst>
                <a:gd name="connsiteX0" fmla="*/ 0 w 7028204"/>
                <a:gd name="connsiteY0" fmla="*/ 163901 h 983384"/>
                <a:gd name="connsiteX1" fmla="*/ 163901 w 7028204"/>
                <a:gd name="connsiteY1" fmla="*/ 0 h 983384"/>
                <a:gd name="connsiteX2" fmla="*/ 6864303 w 7028204"/>
                <a:gd name="connsiteY2" fmla="*/ 0 h 983384"/>
                <a:gd name="connsiteX3" fmla="*/ 7028204 w 7028204"/>
                <a:gd name="connsiteY3" fmla="*/ 163901 h 983384"/>
                <a:gd name="connsiteX4" fmla="*/ 7028204 w 7028204"/>
                <a:gd name="connsiteY4" fmla="*/ 819483 h 983384"/>
                <a:gd name="connsiteX5" fmla="*/ 6864303 w 7028204"/>
                <a:gd name="connsiteY5" fmla="*/ 983384 h 983384"/>
                <a:gd name="connsiteX6" fmla="*/ 163901 w 7028204"/>
                <a:gd name="connsiteY6" fmla="*/ 983384 h 983384"/>
                <a:gd name="connsiteX7" fmla="*/ 0 w 7028204"/>
                <a:gd name="connsiteY7" fmla="*/ 819483 h 983384"/>
                <a:gd name="connsiteX8" fmla="*/ 0 w 7028204"/>
                <a:gd name="connsiteY8" fmla="*/ 163901 h 98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8204" h="983384">
                  <a:moveTo>
                    <a:pt x="0" y="163901"/>
                  </a:moveTo>
                  <a:cubicBezTo>
                    <a:pt x="0" y="73381"/>
                    <a:pt x="73381" y="0"/>
                    <a:pt x="163901" y="0"/>
                  </a:cubicBezTo>
                  <a:lnTo>
                    <a:pt x="6864303" y="0"/>
                  </a:lnTo>
                  <a:cubicBezTo>
                    <a:pt x="6954823" y="0"/>
                    <a:pt x="7028204" y="73381"/>
                    <a:pt x="7028204" y="163901"/>
                  </a:cubicBezTo>
                  <a:lnTo>
                    <a:pt x="7028204" y="819483"/>
                  </a:lnTo>
                  <a:cubicBezTo>
                    <a:pt x="7028204" y="910003"/>
                    <a:pt x="6954823" y="983384"/>
                    <a:pt x="6864303" y="983384"/>
                  </a:cubicBezTo>
                  <a:lnTo>
                    <a:pt x="163901" y="983384"/>
                  </a:lnTo>
                  <a:cubicBezTo>
                    <a:pt x="73381" y="983384"/>
                    <a:pt x="0" y="910003"/>
                    <a:pt x="0" y="819483"/>
                  </a:cubicBezTo>
                  <a:lnTo>
                    <a:pt x="0" y="163901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9445" tIns="139445" rIns="139445" bIns="139445" numCol="1" spcCol="1270" anchor="ctr" anchorCtr="0">
              <a:noAutofit/>
            </a:bodyPr>
            <a:lstStyle/>
            <a:p>
              <a:pPr marL="0" lvl="0" indent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>
                  <a:solidFill>
                    <a:schemeClr val="tx1"/>
                  </a:solidFill>
                </a:rPr>
                <a:t>   Surgery</a:t>
              </a:r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0D30711C-3F6E-42C9-AA74-206764FC2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27344" y1="52051" x2="27344" y2="52051"/>
                          <a14:foregroundMark x1="45703" y1="59961" x2="45703" y2="59961"/>
                          <a14:foregroundMark x1="23828" y1="45020" x2="23828" y2="45020"/>
                          <a14:foregroundMark x1="24902" y1="48828" x2="24902" y2="48828"/>
                          <a14:foregroundMark x1="52246" y1="59180" x2="52246" y2="59180"/>
                          <a14:foregroundMark x1="55273" y1="61328" x2="55273" y2="61328"/>
                          <a14:foregroundMark x1="55469" y1="65820" x2="55469" y2="65820"/>
                          <a14:foregroundMark x1="50879" y1="76074" x2="50879" y2="76074"/>
                          <a14:foregroundMark x1="46973" y1="76074" x2="46973" y2="76074"/>
                          <a14:foregroundMark x1="42676" y1="67676" x2="42676" y2="67676"/>
                          <a14:foregroundMark x1="42090" y1="79199" x2="42090" y2="79199"/>
                          <a14:foregroundMark x1="31641" y1="84570" x2="31641" y2="84570"/>
                          <a14:foregroundMark x1="59766" y1="83984" x2="59766" y2="83984"/>
                          <a14:foregroundMark x1="33691" y1="85742" x2="33691" y2="85742"/>
                          <a14:foregroundMark x1="44629" y1="35156" x2="44629" y2="35156"/>
                          <a14:foregroundMark x1="46387" y1="29688" x2="46387" y2="29688"/>
                          <a14:foregroundMark x1="51855" y1="33887" x2="51855" y2="33887"/>
                          <a14:foregroundMark x1="50098" y1="19336" x2="50098" y2="19336"/>
                          <a14:foregroundMark x1="49414" y1="16211" x2="49414" y2="16211"/>
                          <a14:foregroundMark x1="49121" y1="13770" x2="49414" y2="14063"/>
                          <a14:foregroundMark x1="68555" y1="47461" x2="68555" y2="47461"/>
                          <a14:foregroundMark x1="29102" y1="44336" x2="29102" y2="44336"/>
                          <a14:foregroundMark x1="73242" y1="18848" x2="73242" y2="18848"/>
                          <a14:foregroundMark x1="84277" y1="25488" x2="84277" y2="25488"/>
                          <a14:foregroundMark x1="85059" y1="14648" x2="85059" y2="14648"/>
                          <a14:foregroundMark x1="68457" y1="20508" x2="68457" y2="20508"/>
                          <a14:foregroundMark x1="68457" y1="17285" x2="68457" y2="17285"/>
                        </a14:backgroundRemoval>
                      </a14:imgEffect>
                    </a14:imgLayer>
                  </a14:imgProps>
                </a:ext>
              </a:extLst>
            </a:blip>
            <a:srcRect t="1" b="37567"/>
            <a:stretch/>
          </p:blipFill>
          <p:spPr>
            <a:xfrm>
              <a:off x="5404305" y="2694265"/>
              <a:ext cx="1606095" cy="10027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A6C7FE40-AAB5-4C56-85DD-E9FC4DCA00B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590" b="43848" l="7813" r="89844">
                        <a14:foregroundMark x1="7910" y1="36230" x2="7910" y2="36230"/>
                        <a14:foregroundMark x1="14844" y1="43750" x2="14844" y2="43750"/>
                        <a14:foregroundMark x1="16602" y1="37598" x2="16602" y2="37598"/>
                        <a14:foregroundMark x1="32422" y1="33008" x2="32422" y2="33008"/>
                        <a14:foregroundMark x1="36426" y1="29199" x2="36426" y2="29199"/>
                        <a14:foregroundMark x1="36816" y1="43848" x2="36816" y2="43848"/>
                        <a14:foregroundMark x1="18164" y1="28809" x2="18164" y2="28809"/>
                        <a14:foregroundMark x1="33594" y1="38574" x2="33594" y2="38574"/>
                        <a14:foregroundMark x1="33887" y1="36914" x2="33887" y2="36914"/>
                        <a14:foregroundMark x1="34375" y1="40918" x2="34375" y2="40918"/>
                        <a14:foregroundMark x1="23145" y1="28711" x2="23145" y2="28711"/>
                        <a14:foregroundMark x1="58887" y1="22363" x2="58887" y2="22363"/>
                        <a14:foregroundMark x1="58887" y1="24609" x2="58887" y2="24609"/>
                        <a14:foregroundMark x1="58887" y1="27344" x2="58887" y2="27344"/>
                        <a14:foregroundMark x1="58984" y1="29395" x2="58984" y2="29395"/>
                        <a14:foregroundMark x1="58984" y1="32031" x2="58984" y2="32031"/>
                        <a14:foregroundMark x1="53027" y1="25391" x2="53027" y2="25391"/>
                      </a14:backgroundRemoval>
                    </a14:imgEffect>
                  </a14:imgLayer>
                </a14:imgProps>
              </a:ext>
            </a:extLst>
          </a:blip>
          <a:srcRect b="54023"/>
          <a:stretch/>
        </p:blipFill>
        <p:spPr>
          <a:xfrm>
            <a:off x="5119532" y="1528448"/>
            <a:ext cx="2138873" cy="9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57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D0499-97DB-17E7-AB20-049AD718B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Improvement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0B939-6D27-3BF6-9803-54A77A4A3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4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7F16CE-37A9-BCD9-0E90-B72667AC9D2D}"/>
              </a:ext>
            </a:extLst>
          </p:cNvPr>
          <p:cNvGrpSpPr/>
          <p:nvPr/>
        </p:nvGrpSpPr>
        <p:grpSpPr>
          <a:xfrm>
            <a:off x="1021080" y="1569721"/>
            <a:ext cx="4975860" cy="5045392"/>
            <a:chOff x="3520440" y="1690688"/>
            <a:chExt cx="3098768" cy="34375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DDBF1D-3938-B07C-9DEC-395440C3D0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480" r="1" b="28863"/>
            <a:stretch/>
          </p:blipFill>
          <p:spPr>
            <a:xfrm>
              <a:off x="3520440" y="1690688"/>
              <a:ext cx="3098768" cy="343757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04DB23F-E7D4-FA9B-835B-4404B21752FB}"/>
                    </a:ext>
                  </a:extLst>
                </p14:cNvPr>
                <p14:cNvContentPartPr/>
                <p14:nvPr/>
              </p14:nvContentPartPr>
              <p14:xfrm>
                <a:off x="4732390" y="2567160"/>
                <a:ext cx="912240" cy="1087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04DB23F-E7D4-FA9B-835B-4404B21752F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23424" y="2557349"/>
                  <a:ext cx="929723" cy="11066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32CAC46-72CC-D55A-9F5F-919F2FB2BE84}"/>
                    </a:ext>
                  </a:extLst>
                </p14:cNvPr>
                <p14:cNvContentPartPr/>
                <p14:nvPr/>
              </p14:nvContentPartPr>
              <p14:xfrm>
                <a:off x="4423870" y="2327040"/>
                <a:ext cx="1278720" cy="1685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32CAC46-72CC-D55A-9F5F-919F2FB2BE8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14901" y="2317230"/>
                  <a:ext cx="1296209" cy="170453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40C0AFC-5EE6-D2BC-2781-7ECC5BD81DDD}"/>
                  </a:ext>
                </a:extLst>
              </p14:cNvPr>
              <p14:cNvContentPartPr/>
              <p14:nvPr/>
            </p14:nvContentPartPr>
            <p14:xfrm>
              <a:off x="2626560" y="2533050"/>
              <a:ext cx="1877400" cy="3391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40C0AFC-5EE6-D2BC-2781-7ECC5BD81DD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07480" y="2514330"/>
                <a:ext cx="1914840" cy="3429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9094876-0D76-BF5F-CC4E-570CD8F174D5}"/>
              </a:ext>
            </a:extLst>
          </p:cNvPr>
          <p:cNvSpPr txBox="1"/>
          <p:nvPr/>
        </p:nvSpPr>
        <p:spPr>
          <a:xfrm>
            <a:off x="1111562" y="5523249"/>
            <a:ext cx="2371620" cy="1015663"/>
          </a:xfrm>
          <a:prstGeom prst="rect">
            <a:avLst/>
          </a:prstGeom>
          <a:solidFill>
            <a:srgbClr val="FFFFFF">
              <a:alpha val="81961"/>
            </a:srgb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60000"/>
                </a:solidFill>
              </a:rPr>
              <a:t>Typical radiation</a:t>
            </a:r>
          </a:p>
          <a:p>
            <a:r>
              <a:rPr lang="en-US" sz="2000" dirty="0">
                <a:solidFill>
                  <a:srgbClr val="005EB8"/>
                </a:solidFill>
              </a:rPr>
              <a:t>Proposed radiation</a:t>
            </a:r>
          </a:p>
          <a:p>
            <a:r>
              <a:rPr lang="en-US" sz="2000" dirty="0">
                <a:solidFill>
                  <a:srgbClr val="A2A800"/>
                </a:solidFill>
              </a:rPr>
              <a:t>Resection cavity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41609BE9-3421-4FDE-87BB-3FE2C3346046}"/>
              </a:ext>
            </a:extLst>
          </p:cNvPr>
          <p:cNvSpPr txBox="1">
            <a:spLocks/>
          </p:cNvSpPr>
          <p:nvPr/>
        </p:nvSpPr>
        <p:spPr>
          <a:xfrm>
            <a:off x="6249150" y="2411303"/>
            <a:ext cx="5549150" cy="3483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Low tumor concentration not visible in MR</a:t>
            </a:r>
          </a:p>
          <a:p>
            <a:r>
              <a:rPr lang="en-US" sz="3600" dirty="0"/>
              <a:t>Standard: Distance based homogeneous irradiation</a:t>
            </a:r>
          </a:p>
          <a:p>
            <a:r>
              <a:rPr lang="en-US" sz="3600" dirty="0"/>
              <a:t>Estimate tumor  concentration -&gt; Model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400" dirty="0"/>
          </a:p>
        </p:txBody>
      </p:sp>
      <p:cxnSp>
        <p:nvCxnSpPr>
          <p:cNvPr id="15" name="Straight Arrow Connector 8">
            <a:extLst>
              <a:ext uri="{FF2B5EF4-FFF2-40B4-BE49-F238E27FC236}">
                <a16:creationId xmlns:a16="http://schemas.microsoft.com/office/drawing/2014/main" id="{1E7B734B-3653-48A2-B1C8-8397F368F7CE}"/>
              </a:ext>
            </a:extLst>
          </p:cNvPr>
          <p:cNvCxnSpPr>
            <a:cxnSpLocks/>
          </p:cNvCxnSpPr>
          <p:nvPr/>
        </p:nvCxnSpPr>
        <p:spPr>
          <a:xfrm flipH="1">
            <a:off x="2979133" y="4368795"/>
            <a:ext cx="425457" cy="34657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2">
            <a:extLst>
              <a:ext uri="{FF2B5EF4-FFF2-40B4-BE49-F238E27FC236}">
                <a16:creationId xmlns:a16="http://schemas.microsoft.com/office/drawing/2014/main" id="{916A6410-E2FE-4E93-9BB3-3579211CDC29}"/>
              </a:ext>
            </a:extLst>
          </p:cNvPr>
          <p:cNvSpPr txBox="1"/>
          <p:nvPr/>
        </p:nvSpPr>
        <p:spPr>
          <a:xfrm>
            <a:off x="3231343" y="4415392"/>
            <a:ext cx="1051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1.5 cm </a:t>
            </a:r>
          </a:p>
        </p:txBody>
      </p:sp>
    </p:spTree>
    <p:extLst>
      <p:ext uri="{BB962C8B-B14F-4D97-AF65-F5344CB8AC3E}">
        <p14:creationId xmlns:p14="http://schemas.microsoft.com/office/powerpoint/2010/main" val="313834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6D1C649-5F41-415A-9053-D6C39072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36" y="3973802"/>
            <a:ext cx="10884961" cy="21910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86D5BF-5413-40E3-9F9F-08298219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687BC2-D3D2-4A08-8EDE-937AA787B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7611"/>
          </a:xfrm>
        </p:spPr>
        <p:txBody>
          <a:bodyPr/>
          <a:lstStyle/>
          <a:p>
            <a:r>
              <a:rPr lang="en-US" dirty="0"/>
              <a:t>Neural network (based on NN-</a:t>
            </a:r>
            <a:r>
              <a:rPr lang="en-US" dirty="0" err="1"/>
              <a:t>UNet</a:t>
            </a:r>
            <a:r>
              <a:rPr lang="en-US" dirty="0"/>
              <a:t>)</a:t>
            </a:r>
          </a:p>
          <a:p>
            <a:r>
              <a:rPr lang="en-US" dirty="0"/>
              <a:t>Physics-constrained neural network</a:t>
            </a:r>
          </a:p>
          <a:p>
            <a:r>
              <a:rPr lang="en-US" dirty="0"/>
              <a:t>Numerical physics simulation</a:t>
            </a:r>
          </a:p>
          <a:p>
            <a:r>
              <a:rPr lang="en-US" dirty="0"/>
              <a:t>Static grid discretization</a:t>
            </a: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068BCE-7C30-42BC-A102-35A29327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B69D-4C28-E4C0-13BA-2BD7691E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Tumor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D2FCC-428C-5947-47C7-56E485C4F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054FD-8A3A-3182-7A8F-2E4047607AD3}"/>
              </a:ext>
            </a:extLst>
          </p:cNvPr>
          <p:cNvSpPr txBox="1"/>
          <p:nvPr/>
        </p:nvSpPr>
        <p:spPr>
          <a:xfrm>
            <a:off x="1270572" y="2838141"/>
            <a:ext cx="1925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(x, y, z)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98B103-DE7F-E92C-5D5D-ABFFB00E1DB0}"/>
              </a:ext>
            </a:extLst>
          </p:cNvPr>
          <p:cNvGrpSpPr/>
          <p:nvPr/>
        </p:nvGrpSpPr>
        <p:grpSpPr>
          <a:xfrm>
            <a:off x="1597538" y="2350683"/>
            <a:ext cx="835156" cy="543819"/>
            <a:chOff x="2204278" y="2756811"/>
            <a:chExt cx="508000" cy="26468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5A59B26-9338-DEAC-E835-87DEF3BBB6E3}"/>
                </a:ext>
              </a:extLst>
            </p:cNvPr>
            <p:cNvSpPr/>
            <p:nvPr/>
          </p:nvSpPr>
          <p:spPr>
            <a:xfrm>
              <a:off x="2204278" y="2756811"/>
              <a:ext cx="508000" cy="264685"/>
            </a:xfrm>
            <a:prstGeom prst="ellipse">
              <a:avLst/>
            </a:prstGeom>
            <a:solidFill>
              <a:srgbClr val="A2A800"/>
            </a:solidFill>
            <a:ln>
              <a:solidFill>
                <a:srgbClr val="A2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5D36097-D752-2158-A3B0-04D6B640541B}"/>
                </a:ext>
              </a:extLst>
            </p:cNvPr>
            <p:cNvSpPr/>
            <p:nvPr/>
          </p:nvSpPr>
          <p:spPr>
            <a:xfrm>
              <a:off x="2319129" y="2833010"/>
              <a:ext cx="167861" cy="12979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A7DFFA5-7533-C01F-9A22-0D8F6B9A23B0}"/>
              </a:ext>
            </a:extLst>
          </p:cNvPr>
          <p:cNvGrpSpPr/>
          <p:nvPr/>
        </p:nvGrpSpPr>
        <p:grpSpPr>
          <a:xfrm>
            <a:off x="4845678" y="1869290"/>
            <a:ext cx="1970987" cy="1670998"/>
            <a:chOff x="4324424" y="2739515"/>
            <a:chExt cx="1970987" cy="167099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AA050D2-E8F3-6289-CEFC-C0096AE2E6B7}"/>
                </a:ext>
              </a:extLst>
            </p:cNvPr>
            <p:cNvGrpSpPr/>
            <p:nvPr/>
          </p:nvGrpSpPr>
          <p:grpSpPr>
            <a:xfrm>
              <a:off x="4821831" y="3866694"/>
              <a:ext cx="835156" cy="543819"/>
              <a:chOff x="2204278" y="2756811"/>
              <a:chExt cx="508000" cy="26468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4B19AAB-B924-2B47-7BB9-3CD9C675CA62}"/>
                  </a:ext>
                </a:extLst>
              </p:cNvPr>
              <p:cNvSpPr/>
              <p:nvPr/>
            </p:nvSpPr>
            <p:spPr>
              <a:xfrm>
                <a:off x="2204278" y="2756811"/>
                <a:ext cx="508000" cy="264685"/>
              </a:xfrm>
              <a:prstGeom prst="ellipse">
                <a:avLst/>
              </a:prstGeom>
              <a:solidFill>
                <a:srgbClr val="A2A800"/>
              </a:solidFill>
              <a:ln>
                <a:solidFill>
                  <a:srgbClr val="A2A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04A9EAC-0606-24B8-CF79-9AE19328CCE5}"/>
                  </a:ext>
                </a:extLst>
              </p:cNvPr>
              <p:cNvSpPr/>
              <p:nvPr/>
            </p:nvSpPr>
            <p:spPr>
              <a:xfrm>
                <a:off x="2319129" y="2833010"/>
                <a:ext cx="167861" cy="12979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BAEB10B-169A-7B43-8143-FAF59DAD88C2}"/>
                </a:ext>
              </a:extLst>
            </p:cNvPr>
            <p:cNvGrpSpPr/>
            <p:nvPr/>
          </p:nvGrpSpPr>
          <p:grpSpPr>
            <a:xfrm rot="20644764">
              <a:off x="5024257" y="2935421"/>
              <a:ext cx="821787" cy="395508"/>
              <a:chOff x="2204278" y="2756811"/>
              <a:chExt cx="508000" cy="264685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21B4188-601D-095B-4B6F-6904B2A19836}"/>
                  </a:ext>
                </a:extLst>
              </p:cNvPr>
              <p:cNvSpPr/>
              <p:nvPr/>
            </p:nvSpPr>
            <p:spPr>
              <a:xfrm>
                <a:off x="2204278" y="2756811"/>
                <a:ext cx="508000" cy="264685"/>
              </a:xfrm>
              <a:prstGeom prst="ellipse">
                <a:avLst/>
              </a:prstGeom>
              <a:solidFill>
                <a:srgbClr val="A2A800"/>
              </a:solidFill>
              <a:ln>
                <a:solidFill>
                  <a:srgbClr val="A2A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885A293-4215-96E1-B48E-E3B2F5C7B4EF}"/>
                  </a:ext>
                </a:extLst>
              </p:cNvPr>
              <p:cNvSpPr/>
              <p:nvPr/>
            </p:nvSpPr>
            <p:spPr>
              <a:xfrm>
                <a:off x="2319129" y="2833010"/>
                <a:ext cx="167861" cy="12979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F3DDEF8-4A5F-4708-401A-608B67F44D22}"/>
                </a:ext>
              </a:extLst>
            </p:cNvPr>
            <p:cNvGrpSpPr/>
            <p:nvPr/>
          </p:nvGrpSpPr>
          <p:grpSpPr>
            <a:xfrm rot="16379876">
              <a:off x="5194645" y="3336596"/>
              <a:ext cx="489230" cy="559099"/>
              <a:chOff x="2239458" y="2738997"/>
              <a:chExt cx="508000" cy="26468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9ED0764-183E-A624-7D0F-0E93B500A7C7}"/>
                  </a:ext>
                </a:extLst>
              </p:cNvPr>
              <p:cNvSpPr/>
              <p:nvPr/>
            </p:nvSpPr>
            <p:spPr>
              <a:xfrm>
                <a:off x="2239458" y="2738997"/>
                <a:ext cx="508000" cy="264685"/>
              </a:xfrm>
              <a:prstGeom prst="ellipse">
                <a:avLst/>
              </a:prstGeom>
              <a:solidFill>
                <a:srgbClr val="A2A800"/>
              </a:solidFill>
              <a:ln>
                <a:solidFill>
                  <a:srgbClr val="A2A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D66EF86-59CB-6896-2827-2B7611838C7F}"/>
                  </a:ext>
                </a:extLst>
              </p:cNvPr>
              <p:cNvSpPr/>
              <p:nvPr/>
            </p:nvSpPr>
            <p:spPr>
              <a:xfrm>
                <a:off x="2319128" y="2833010"/>
                <a:ext cx="237040" cy="12979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3778F7C-5D7F-277B-433C-871721F54F1D}"/>
                </a:ext>
              </a:extLst>
            </p:cNvPr>
            <p:cNvGrpSpPr/>
            <p:nvPr/>
          </p:nvGrpSpPr>
          <p:grpSpPr>
            <a:xfrm rot="2568374">
              <a:off x="4324424" y="3112442"/>
              <a:ext cx="835156" cy="543819"/>
              <a:chOff x="2204278" y="2756811"/>
              <a:chExt cx="508000" cy="264685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3F979A9-B922-60F6-F080-7528410F1308}"/>
                  </a:ext>
                </a:extLst>
              </p:cNvPr>
              <p:cNvSpPr/>
              <p:nvPr/>
            </p:nvSpPr>
            <p:spPr>
              <a:xfrm>
                <a:off x="2204278" y="2756811"/>
                <a:ext cx="508000" cy="264685"/>
              </a:xfrm>
              <a:prstGeom prst="ellipse">
                <a:avLst/>
              </a:prstGeom>
              <a:solidFill>
                <a:srgbClr val="A2A800"/>
              </a:solidFill>
              <a:ln>
                <a:solidFill>
                  <a:srgbClr val="A2A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0D6930E-7628-632B-5805-AAD198C72708}"/>
                  </a:ext>
                </a:extLst>
              </p:cNvPr>
              <p:cNvSpPr/>
              <p:nvPr/>
            </p:nvSpPr>
            <p:spPr>
              <a:xfrm>
                <a:off x="2319129" y="2833010"/>
                <a:ext cx="167861" cy="12979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59ED792-3CA8-16A2-06B8-4517C7D922FE}"/>
                </a:ext>
              </a:extLst>
            </p:cNvPr>
            <p:cNvGrpSpPr/>
            <p:nvPr/>
          </p:nvGrpSpPr>
          <p:grpSpPr>
            <a:xfrm rot="4570418">
              <a:off x="5605924" y="3272662"/>
              <a:ext cx="835156" cy="543819"/>
              <a:chOff x="2204278" y="2756811"/>
              <a:chExt cx="508000" cy="264685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2530351-3798-90E5-E990-95B24F210A10}"/>
                  </a:ext>
                </a:extLst>
              </p:cNvPr>
              <p:cNvSpPr/>
              <p:nvPr/>
            </p:nvSpPr>
            <p:spPr>
              <a:xfrm>
                <a:off x="2204278" y="2756811"/>
                <a:ext cx="508000" cy="264685"/>
              </a:xfrm>
              <a:prstGeom prst="ellipse">
                <a:avLst/>
              </a:prstGeom>
              <a:solidFill>
                <a:srgbClr val="A2A800"/>
              </a:solidFill>
              <a:ln>
                <a:solidFill>
                  <a:srgbClr val="A2A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C258994-170D-E15E-DC4C-60FA7461B7C2}"/>
                  </a:ext>
                </a:extLst>
              </p:cNvPr>
              <p:cNvSpPr/>
              <p:nvPr/>
            </p:nvSpPr>
            <p:spPr>
              <a:xfrm>
                <a:off x="2319129" y="2833010"/>
                <a:ext cx="167861" cy="12979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97A7AE6-B3DE-B9A3-D7A4-E623A9A45383}"/>
                </a:ext>
              </a:extLst>
            </p:cNvPr>
            <p:cNvGrpSpPr/>
            <p:nvPr/>
          </p:nvGrpSpPr>
          <p:grpSpPr>
            <a:xfrm rot="808933">
              <a:off x="5685249" y="3911277"/>
              <a:ext cx="357323" cy="393636"/>
              <a:chOff x="2204278" y="2756811"/>
              <a:chExt cx="508000" cy="264685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7F00C64-9178-2B75-CFEA-ADD252B73302}"/>
                  </a:ext>
                </a:extLst>
              </p:cNvPr>
              <p:cNvSpPr/>
              <p:nvPr/>
            </p:nvSpPr>
            <p:spPr>
              <a:xfrm>
                <a:off x="2204278" y="2756811"/>
                <a:ext cx="508000" cy="264685"/>
              </a:xfrm>
              <a:prstGeom prst="ellipse">
                <a:avLst/>
              </a:prstGeom>
              <a:solidFill>
                <a:srgbClr val="A2A800"/>
              </a:solidFill>
              <a:ln>
                <a:solidFill>
                  <a:srgbClr val="A2A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B31C4A4-7D0B-883D-537A-F566926B4272}"/>
                  </a:ext>
                </a:extLst>
              </p:cNvPr>
              <p:cNvSpPr/>
              <p:nvPr/>
            </p:nvSpPr>
            <p:spPr>
              <a:xfrm>
                <a:off x="2319129" y="2833010"/>
                <a:ext cx="167861" cy="12979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297B241-7FBF-9991-27E3-217AF0206E8F}"/>
                </a:ext>
              </a:extLst>
            </p:cNvPr>
            <p:cNvGrpSpPr/>
            <p:nvPr/>
          </p:nvGrpSpPr>
          <p:grpSpPr>
            <a:xfrm rot="3810330">
              <a:off x="4772652" y="2721359"/>
              <a:ext cx="357323" cy="393636"/>
              <a:chOff x="2204278" y="2756811"/>
              <a:chExt cx="508000" cy="264685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81DEA51-353A-2DF5-E196-870F0C4ED4B2}"/>
                  </a:ext>
                </a:extLst>
              </p:cNvPr>
              <p:cNvSpPr/>
              <p:nvPr/>
            </p:nvSpPr>
            <p:spPr>
              <a:xfrm>
                <a:off x="2204278" y="2756811"/>
                <a:ext cx="508000" cy="264685"/>
              </a:xfrm>
              <a:prstGeom prst="ellipse">
                <a:avLst/>
              </a:prstGeom>
              <a:solidFill>
                <a:srgbClr val="A2A800"/>
              </a:solidFill>
              <a:ln>
                <a:solidFill>
                  <a:srgbClr val="A2A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392985F0-494A-4558-8019-78A434472A41}"/>
                  </a:ext>
                </a:extLst>
              </p:cNvPr>
              <p:cNvSpPr/>
              <p:nvPr/>
            </p:nvSpPr>
            <p:spPr>
              <a:xfrm>
                <a:off x="2319129" y="2833010"/>
                <a:ext cx="167861" cy="12979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687BC42-E16A-0E91-1CC7-B75B796DAC72}"/>
              </a:ext>
            </a:extLst>
          </p:cNvPr>
          <p:cNvGrpSpPr/>
          <p:nvPr/>
        </p:nvGrpSpPr>
        <p:grpSpPr>
          <a:xfrm>
            <a:off x="7977699" y="1412641"/>
            <a:ext cx="2759286" cy="2407874"/>
            <a:chOff x="7262081" y="2446309"/>
            <a:chExt cx="2759286" cy="2407874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C9FD096-B8AE-B391-CD1A-43B28F6E2EC0}"/>
                </a:ext>
              </a:extLst>
            </p:cNvPr>
            <p:cNvGrpSpPr/>
            <p:nvPr/>
          </p:nvGrpSpPr>
          <p:grpSpPr>
            <a:xfrm>
              <a:off x="7728222" y="4310364"/>
              <a:ext cx="835156" cy="543819"/>
              <a:chOff x="2204278" y="2756811"/>
              <a:chExt cx="508000" cy="264685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C9209012-27ED-3100-DA1F-7EA288F2E3DC}"/>
                  </a:ext>
                </a:extLst>
              </p:cNvPr>
              <p:cNvSpPr/>
              <p:nvPr/>
            </p:nvSpPr>
            <p:spPr>
              <a:xfrm>
                <a:off x="2204278" y="2756811"/>
                <a:ext cx="508000" cy="264685"/>
              </a:xfrm>
              <a:prstGeom prst="ellipse">
                <a:avLst/>
              </a:prstGeom>
              <a:solidFill>
                <a:srgbClr val="A2A800"/>
              </a:solidFill>
              <a:ln>
                <a:solidFill>
                  <a:srgbClr val="A2A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CC3FC8B-C280-9E31-440F-DFFECC7A0D3B}"/>
                  </a:ext>
                </a:extLst>
              </p:cNvPr>
              <p:cNvSpPr/>
              <p:nvPr/>
            </p:nvSpPr>
            <p:spPr>
              <a:xfrm>
                <a:off x="2319129" y="2833010"/>
                <a:ext cx="167861" cy="12979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D521F012-315F-8481-65DD-151594C68AD3}"/>
                </a:ext>
              </a:extLst>
            </p:cNvPr>
            <p:cNvGrpSpPr/>
            <p:nvPr/>
          </p:nvGrpSpPr>
          <p:grpSpPr>
            <a:xfrm rot="20644764">
              <a:off x="8306918" y="3058276"/>
              <a:ext cx="821787" cy="395508"/>
              <a:chOff x="2204278" y="2756811"/>
              <a:chExt cx="508000" cy="264685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EF8997D-943D-F9E7-EDFF-7BEE98935A57}"/>
                  </a:ext>
                </a:extLst>
              </p:cNvPr>
              <p:cNvSpPr/>
              <p:nvPr/>
            </p:nvSpPr>
            <p:spPr>
              <a:xfrm>
                <a:off x="2204278" y="2756811"/>
                <a:ext cx="508000" cy="264685"/>
              </a:xfrm>
              <a:prstGeom prst="ellipse">
                <a:avLst/>
              </a:prstGeom>
              <a:solidFill>
                <a:srgbClr val="A2A800"/>
              </a:solidFill>
              <a:ln>
                <a:solidFill>
                  <a:srgbClr val="A2A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F0DC8C88-EB21-5F27-2657-91909242C98F}"/>
                  </a:ext>
                </a:extLst>
              </p:cNvPr>
              <p:cNvSpPr/>
              <p:nvPr/>
            </p:nvSpPr>
            <p:spPr>
              <a:xfrm>
                <a:off x="2319129" y="2833010"/>
                <a:ext cx="167861" cy="12979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C2F3AB2C-5AF5-0908-CEA8-581AB1108585}"/>
                </a:ext>
              </a:extLst>
            </p:cNvPr>
            <p:cNvGrpSpPr/>
            <p:nvPr/>
          </p:nvGrpSpPr>
          <p:grpSpPr>
            <a:xfrm rot="16379876">
              <a:off x="8477306" y="3459451"/>
              <a:ext cx="489230" cy="559099"/>
              <a:chOff x="2239458" y="2738997"/>
              <a:chExt cx="508000" cy="264685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9A2ECE7-3A24-2325-EAD9-331EB2C2C235}"/>
                  </a:ext>
                </a:extLst>
              </p:cNvPr>
              <p:cNvSpPr/>
              <p:nvPr/>
            </p:nvSpPr>
            <p:spPr>
              <a:xfrm>
                <a:off x="2239458" y="2738997"/>
                <a:ext cx="508000" cy="264685"/>
              </a:xfrm>
              <a:prstGeom prst="ellipse">
                <a:avLst/>
              </a:prstGeom>
              <a:solidFill>
                <a:srgbClr val="A2A800"/>
              </a:solidFill>
              <a:ln>
                <a:solidFill>
                  <a:srgbClr val="A2A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6AE7F138-79B5-B0F6-2A43-D892CEF859B5}"/>
                  </a:ext>
                </a:extLst>
              </p:cNvPr>
              <p:cNvSpPr/>
              <p:nvPr/>
            </p:nvSpPr>
            <p:spPr>
              <a:xfrm>
                <a:off x="2319128" y="2833010"/>
                <a:ext cx="237040" cy="12979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7060479-C67D-9C14-DD23-B2FC0F2A370C}"/>
                </a:ext>
              </a:extLst>
            </p:cNvPr>
            <p:cNvGrpSpPr/>
            <p:nvPr/>
          </p:nvGrpSpPr>
          <p:grpSpPr>
            <a:xfrm rot="2568374">
              <a:off x="7262081" y="3396885"/>
              <a:ext cx="835156" cy="543819"/>
              <a:chOff x="2204278" y="2756811"/>
              <a:chExt cx="508000" cy="264685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11A01079-33E1-7159-107E-E89CD9220287}"/>
                  </a:ext>
                </a:extLst>
              </p:cNvPr>
              <p:cNvSpPr/>
              <p:nvPr/>
            </p:nvSpPr>
            <p:spPr>
              <a:xfrm>
                <a:off x="2204278" y="2756811"/>
                <a:ext cx="508000" cy="264685"/>
              </a:xfrm>
              <a:prstGeom prst="ellipse">
                <a:avLst/>
              </a:prstGeom>
              <a:solidFill>
                <a:srgbClr val="A2A800"/>
              </a:solidFill>
              <a:ln>
                <a:solidFill>
                  <a:srgbClr val="A2A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0CF59D64-CA3B-EB82-6FDA-7AF80C267DB7}"/>
                  </a:ext>
                </a:extLst>
              </p:cNvPr>
              <p:cNvSpPr/>
              <p:nvPr/>
            </p:nvSpPr>
            <p:spPr>
              <a:xfrm>
                <a:off x="2319129" y="2833010"/>
                <a:ext cx="167861" cy="12979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CCF8E7B-4BB3-E446-B292-2978CAD795DF}"/>
                </a:ext>
              </a:extLst>
            </p:cNvPr>
            <p:cNvGrpSpPr/>
            <p:nvPr/>
          </p:nvGrpSpPr>
          <p:grpSpPr>
            <a:xfrm rot="4570418">
              <a:off x="9331880" y="3100844"/>
              <a:ext cx="835156" cy="543819"/>
              <a:chOff x="2204278" y="2756811"/>
              <a:chExt cx="508000" cy="264685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AB8B51E-E80F-D702-F22F-D71B8D777785}"/>
                  </a:ext>
                </a:extLst>
              </p:cNvPr>
              <p:cNvSpPr/>
              <p:nvPr/>
            </p:nvSpPr>
            <p:spPr>
              <a:xfrm>
                <a:off x="2204278" y="2756811"/>
                <a:ext cx="508000" cy="264685"/>
              </a:xfrm>
              <a:prstGeom prst="ellipse">
                <a:avLst/>
              </a:prstGeom>
              <a:solidFill>
                <a:srgbClr val="A2A800"/>
              </a:solidFill>
              <a:ln>
                <a:solidFill>
                  <a:srgbClr val="A2A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DCFA4755-E078-DCC7-3209-612604702AF1}"/>
                  </a:ext>
                </a:extLst>
              </p:cNvPr>
              <p:cNvSpPr/>
              <p:nvPr/>
            </p:nvSpPr>
            <p:spPr>
              <a:xfrm>
                <a:off x="2319129" y="2833010"/>
                <a:ext cx="167861" cy="12979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023F74F-3D64-ED4F-6FBB-D7FE832F09BF}"/>
                </a:ext>
              </a:extLst>
            </p:cNvPr>
            <p:cNvGrpSpPr/>
            <p:nvPr/>
          </p:nvGrpSpPr>
          <p:grpSpPr>
            <a:xfrm rot="808933">
              <a:off x="9186067" y="4172385"/>
              <a:ext cx="357323" cy="393636"/>
              <a:chOff x="2204278" y="2756811"/>
              <a:chExt cx="508000" cy="264685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B9CDF0E4-F637-755F-8F85-F3632094539D}"/>
                  </a:ext>
                </a:extLst>
              </p:cNvPr>
              <p:cNvSpPr/>
              <p:nvPr/>
            </p:nvSpPr>
            <p:spPr>
              <a:xfrm>
                <a:off x="2204278" y="2756811"/>
                <a:ext cx="508000" cy="264685"/>
              </a:xfrm>
              <a:prstGeom prst="ellipse">
                <a:avLst/>
              </a:prstGeom>
              <a:solidFill>
                <a:srgbClr val="A2A800"/>
              </a:solidFill>
              <a:ln>
                <a:solidFill>
                  <a:srgbClr val="A2A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E7F079E1-9FF1-B0C2-4E8C-0CC13B10A69F}"/>
                  </a:ext>
                </a:extLst>
              </p:cNvPr>
              <p:cNvSpPr/>
              <p:nvPr/>
            </p:nvSpPr>
            <p:spPr>
              <a:xfrm>
                <a:off x="2319129" y="2833010"/>
                <a:ext cx="167861" cy="12979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A6210299-5DC3-1838-6D26-BA95AB8FCCB1}"/>
                </a:ext>
              </a:extLst>
            </p:cNvPr>
            <p:cNvGrpSpPr/>
            <p:nvPr/>
          </p:nvGrpSpPr>
          <p:grpSpPr>
            <a:xfrm rot="3810330">
              <a:off x="7836278" y="2428153"/>
              <a:ext cx="357323" cy="393636"/>
              <a:chOff x="2204278" y="2756811"/>
              <a:chExt cx="508000" cy="264685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6C71F763-A31E-3CCF-96DA-39FCEFFDE288}"/>
                  </a:ext>
                </a:extLst>
              </p:cNvPr>
              <p:cNvSpPr/>
              <p:nvPr/>
            </p:nvSpPr>
            <p:spPr>
              <a:xfrm>
                <a:off x="2204278" y="2756811"/>
                <a:ext cx="508000" cy="264685"/>
              </a:xfrm>
              <a:prstGeom prst="ellipse">
                <a:avLst/>
              </a:prstGeom>
              <a:solidFill>
                <a:srgbClr val="A2A800"/>
              </a:solidFill>
              <a:ln>
                <a:solidFill>
                  <a:srgbClr val="A2A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B2937AB1-6CFE-6ACD-ECE6-B6B90D8F96A5}"/>
                  </a:ext>
                </a:extLst>
              </p:cNvPr>
              <p:cNvSpPr/>
              <p:nvPr/>
            </p:nvSpPr>
            <p:spPr>
              <a:xfrm>
                <a:off x="2319129" y="2833010"/>
                <a:ext cx="167861" cy="12979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126" name="Arrow: Right 125">
              <a:extLst>
                <a:ext uri="{FF2B5EF4-FFF2-40B4-BE49-F238E27FC236}">
                  <a16:creationId xmlns:a16="http://schemas.microsoft.com/office/drawing/2014/main" id="{0B89B285-90F2-DA8F-FF1F-80EE010A1DDE}"/>
                </a:ext>
              </a:extLst>
            </p:cNvPr>
            <p:cNvSpPr/>
            <p:nvPr/>
          </p:nvSpPr>
          <p:spPr>
            <a:xfrm rot="20995980">
              <a:off x="9047875" y="3319884"/>
              <a:ext cx="365235" cy="331424"/>
            </a:xfrm>
            <a:prstGeom prst="rightArrow">
              <a:avLst>
                <a:gd name="adj1" fmla="val 22544"/>
                <a:gd name="adj2" fmla="val 4064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B947990-7A8D-9F58-D4DD-3CA073AFEBD6}"/>
                </a:ext>
              </a:extLst>
            </p:cNvPr>
            <p:cNvSpPr/>
            <p:nvPr/>
          </p:nvSpPr>
          <p:spPr>
            <a:xfrm rot="2744548">
              <a:off x="8921523" y="3888304"/>
              <a:ext cx="365235" cy="331424"/>
            </a:xfrm>
            <a:prstGeom prst="rightArrow">
              <a:avLst>
                <a:gd name="adj1" fmla="val 22544"/>
                <a:gd name="adj2" fmla="val 4064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08E5269F-3A21-2E46-9583-0C7C79C34D73}"/>
                </a:ext>
              </a:extLst>
            </p:cNvPr>
            <p:cNvSpPr/>
            <p:nvPr/>
          </p:nvSpPr>
          <p:spPr>
            <a:xfrm rot="6919462">
              <a:off x="8303944" y="3996875"/>
              <a:ext cx="365235" cy="331424"/>
            </a:xfrm>
            <a:prstGeom prst="rightArrow">
              <a:avLst>
                <a:gd name="adj1" fmla="val 22544"/>
                <a:gd name="adj2" fmla="val 4274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Arrow: Right 128">
              <a:extLst>
                <a:ext uri="{FF2B5EF4-FFF2-40B4-BE49-F238E27FC236}">
                  <a16:creationId xmlns:a16="http://schemas.microsoft.com/office/drawing/2014/main" id="{66462577-0A69-1A01-E583-FF69B6758A40}"/>
                </a:ext>
              </a:extLst>
            </p:cNvPr>
            <p:cNvSpPr/>
            <p:nvPr/>
          </p:nvSpPr>
          <p:spPr>
            <a:xfrm rot="10800000">
              <a:off x="8027899" y="3510132"/>
              <a:ext cx="365235" cy="331424"/>
            </a:xfrm>
            <a:prstGeom prst="rightArrow">
              <a:avLst>
                <a:gd name="adj1" fmla="val 22544"/>
                <a:gd name="adj2" fmla="val 4064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Arrow: Right 129">
              <a:extLst>
                <a:ext uri="{FF2B5EF4-FFF2-40B4-BE49-F238E27FC236}">
                  <a16:creationId xmlns:a16="http://schemas.microsoft.com/office/drawing/2014/main" id="{4336C8C8-9CEB-EBFA-DF65-4282921A8A57}"/>
                </a:ext>
              </a:extLst>
            </p:cNvPr>
            <p:cNvSpPr/>
            <p:nvPr/>
          </p:nvSpPr>
          <p:spPr>
            <a:xfrm rot="13810348">
              <a:off x="8089508" y="2803004"/>
              <a:ext cx="365235" cy="331424"/>
            </a:xfrm>
            <a:prstGeom prst="rightArrow">
              <a:avLst>
                <a:gd name="adj1" fmla="val 22544"/>
                <a:gd name="adj2" fmla="val 4064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1B92963-4FD7-AC61-7A41-E6D3CAD1AC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559"/>
          <a:stretch/>
        </p:blipFill>
        <p:spPr>
          <a:xfrm>
            <a:off x="1677583" y="4368084"/>
            <a:ext cx="1668956" cy="1726376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BC6C4074-30D7-503B-7B7D-839D9316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94"/>
          <a:stretch/>
        </p:blipFill>
        <p:spPr>
          <a:xfrm>
            <a:off x="5191839" y="4381014"/>
            <a:ext cx="2077050" cy="1726376"/>
          </a:xfrm>
          <a:prstGeom prst="rect">
            <a:avLst/>
          </a:prstGeom>
        </p:spPr>
      </p:pic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6A62A1C-7604-2844-B788-8A1CC8D36A82}"/>
              </a:ext>
            </a:extLst>
          </p:cNvPr>
          <p:cNvGrpSpPr/>
          <p:nvPr/>
        </p:nvGrpSpPr>
        <p:grpSpPr>
          <a:xfrm>
            <a:off x="4422532" y="7784030"/>
            <a:ext cx="3830511" cy="1539614"/>
            <a:chOff x="4892544" y="5399099"/>
            <a:chExt cx="3830511" cy="1539614"/>
          </a:xfrm>
        </p:grpSpPr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FAE1D785-0A65-196F-6936-799F88B763C1}"/>
                </a:ext>
              </a:extLst>
            </p:cNvPr>
            <p:cNvCxnSpPr>
              <a:cxnSpLocks/>
            </p:cNvCxnSpPr>
            <p:nvPr/>
          </p:nvCxnSpPr>
          <p:spPr>
            <a:xfrm>
              <a:off x="5330878" y="6533707"/>
              <a:ext cx="166174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32CAA5F4-94EC-C5DE-5945-7DDD6F2170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0878" y="5475825"/>
              <a:ext cx="1012" cy="108331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115E86F-8F9B-F44D-6A49-8800F2C7A87F}"/>
                    </a:ext>
                  </a:extLst>
                </p14:cNvPr>
                <p14:cNvContentPartPr/>
                <p14:nvPr/>
              </p14:nvContentPartPr>
              <p14:xfrm>
                <a:off x="5382302" y="5677024"/>
                <a:ext cx="1262880" cy="821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115E86F-8F9B-F44D-6A49-8800F2C7A87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53862" y="5648584"/>
                  <a:ext cx="1319760" cy="8787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A8FB083-489A-7B27-733C-BEE720C1223E}"/>
                </a:ext>
              </a:extLst>
            </p:cNvPr>
            <p:cNvSpPr txBox="1"/>
            <p:nvPr/>
          </p:nvSpPr>
          <p:spPr>
            <a:xfrm>
              <a:off x="4892544" y="5399099"/>
              <a:ext cx="175370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362B6A4-7AC5-1B98-A320-1EAB4D80E70D}"/>
                </a:ext>
              </a:extLst>
            </p:cNvPr>
            <p:cNvSpPr txBox="1"/>
            <p:nvPr/>
          </p:nvSpPr>
          <p:spPr>
            <a:xfrm>
              <a:off x="6969352" y="6292382"/>
              <a:ext cx="175370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/>
                <a:t>t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B471965-AC36-1751-0A3E-E40EB9E3B090}"/>
              </a:ext>
            </a:extLst>
          </p:cNvPr>
          <p:cNvGrpSpPr/>
          <p:nvPr/>
        </p:nvGrpSpPr>
        <p:grpSpPr>
          <a:xfrm>
            <a:off x="7471624" y="4367264"/>
            <a:ext cx="2858470" cy="1737719"/>
            <a:chOff x="7471624" y="4115804"/>
            <a:chExt cx="2858470" cy="1737719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FFFDE936-7178-DC58-72D7-814EF05E19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394" r="40699"/>
            <a:stretch/>
          </p:blipFill>
          <p:spPr>
            <a:xfrm>
              <a:off x="8253043" y="4127147"/>
              <a:ext cx="2077051" cy="1726376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B6A16146-58D2-60BF-E9CB-B1F4F82C03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553" r="32679"/>
            <a:stretch/>
          </p:blipFill>
          <p:spPr>
            <a:xfrm>
              <a:off x="7471624" y="4115804"/>
              <a:ext cx="490330" cy="1726376"/>
            </a:xfrm>
            <a:prstGeom prst="rect">
              <a:avLst/>
            </a:prstGeom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2F902C0-4C2B-9F37-DDFE-01843E285A1B}"/>
              </a:ext>
            </a:extLst>
          </p:cNvPr>
          <p:cNvGrpSpPr/>
          <p:nvPr/>
        </p:nvGrpSpPr>
        <p:grpSpPr>
          <a:xfrm>
            <a:off x="7991244" y="7545270"/>
            <a:ext cx="3424062" cy="1778374"/>
            <a:chOff x="8461256" y="5160339"/>
            <a:chExt cx="3424062" cy="1778374"/>
          </a:xfrm>
        </p:grpSpPr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F1BD5750-6CED-2CCC-A3A2-A4CB043F8EB7}"/>
                </a:ext>
              </a:extLst>
            </p:cNvPr>
            <p:cNvCxnSpPr>
              <a:cxnSpLocks/>
            </p:cNvCxnSpPr>
            <p:nvPr/>
          </p:nvCxnSpPr>
          <p:spPr>
            <a:xfrm>
              <a:off x="8493141" y="6533707"/>
              <a:ext cx="166174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09146F3F-858B-CA46-544F-8515A12923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4821" y="5475825"/>
              <a:ext cx="1012" cy="108331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CFBF9A9-BF98-572C-3C1C-7F4325309226}"/>
                </a:ext>
              </a:extLst>
            </p:cNvPr>
            <p:cNvSpPr txBox="1"/>
            <p:nvPr/>
          </p:nvSpPr>
          <p:spPr>
            <a:xfrm>
              <a:off x="8816807" y="5160339"/>
              <a:ext cx="175370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8665DCB-3E03-97D7-922F-FA36D510A044}"/>
                </a:ext>
              </a:extLst>
            </p:cNvPr>
            <p:cNvSpPr txBox="1"/>
            <p:nvPr/>
          </p:nvSpPr>
          <p:spPr>
            <a:xfrm>
              <a:off x="10131615" y="6292382"/>
              <a:ext cx="175370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/>
                <a:t>x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815CD2D-85D8-A0A7-0BF6-6B08C29E7657}"/>
                    </a:ext>
                  </a:extLst>
                </p14:cNvPr>
                <p14:cNvContentPartPr/>
                <p14:nvPr/>
              </p14:nvContentPartPr>
              <p14:xfrm>
                <a:off x="9047225" y="5717399"/>
                <a:ext cx="389276" cy="768931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815CD2D-85D8-A0A7-0BF6-6B08C29E765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18803" y="5688960"/>
                  <a:ext cx="446120" cy="8258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FB990FE-00D3-C334-84E9-A8E769802ECD}"/>
                    </a:ext>
                  </a:extLst>
                </p14:cNvPr>
                <p14:cNvContentPartPr/>
                <p14:nvPr/>
              </p14:nvContentPartPr>
              <p14:xfrm>
                <a:off x="8461256" y="5968110"/>
                <a:ext cx="1635480" cy="470843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FB990FE-00D3-C334-84E9-A8E769802EC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32816" y="5939672"/>
                  <a:ext cx="1692360" cy="5277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3732FA6-5BF7-E9CB-3F06-C2BA9B18009D}"/>
                    </a:ext>
                  </a:extLst>
                </p14:cNvPr>
                <p14:cNvContentPartPr/>
                <p14:nvPr/>
              </p14:nvContentPartPr>
              <p14:xfrm>
                <a:off x="8846764" y="5839999"/>
                <a:ext cx="814692" cy="646331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3732FA6-5BF7-E9CB-3F06-C2BA9B18009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18324" y="5811569"/>
                  <a:ext cx="871573" cy="70283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3CA4F12-9503-6793-377E-20FCC79591D1}"/>
              </a:ext>
            </a:extLst>
          </p:cNvPr>
          <p:cNvSpPr txBox="1"/>
          <p:nvPr/>
        </p:nvSpPr>
        <p:spPr>
          <a:xfrm>
            <a:off x="5215649" y="4092419"/>
            <a:ext cx="1753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Growth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F05F97-B0D3-2CA8-E5B2-DBC8217015B8}"/>
              </a:ext>
            </a:extLst>
          </p:cNvPr>
          <p:cNvSpPr txBox="1"/>
          <p:nvPr/>
        </p:nvSpPr>
        <p:spPr>
          <a:xfrm>
            <a:off x="8264942" y="4092419"/>
            <a:ext cx="2332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Diffusion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052EB-CFC2-919B-F362-1F3A36E9E75F}"/>
              </a:ext>
            </a:extLst>
          </p:cNvPr>
          <p:cNvSpPr txBox="1"/>
          <p:nvPr/>
        </p:nvSpPr>
        <p:spPr>
          <a:xfrm>
            <a:off x="316223" y="4055441"/>
            <a:ext cx="43384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Concentration change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3346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9135A91-D3AD-4CF1-9858-D82B245E4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16250" y="-3296773"/>
            <a:ext cx="17984390" cy="13488293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841DE0DA-C180-40B4-AE84-619AFCC035E8}"/>
              </a:ext>
            </a:extLst>
          </p:cNvPr>
          <p:cNvSpPr/>
          <p:nvPr/>
        </p:nvSpPr>
        <p:spPr>
          <a:xfrm>
            <a:off x="8910176" y="-2576861"/>
            <a:ext cx="9482195" cy="11506201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8481FCBA-321B-4971-A146-143B3547C6AC}"/>
              </a:ext>
            </a:extLst>
          </p:cNvPr>
          <p:cNvSpPr/>
          <p:nvPr/>
        </p:nvSpPr>
        <p:spPr>
          <a:xfrm>
            <a:off x="-6440684" y="-2179322"/>
            <a:ext cx="8039503" cy="11506201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CBE3BC-FF08-4B76-AB2F-0DD544396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7</a:t>
            </a:fld>
            <a:endParaRPr lang="en-US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EE850E6-A4B1-4C9C-BD27-EB0E9854FA32}"/>
              </a:ext>
            </a:extLst>
          </p:cNvPr>
          <p:cNvSpPr/>
          <p:nvPr/>
        </p:nvSpPr>
        <p:spPr>
          <a:xfrm>
            <a:off x="8409426" y="5258029"/>
            <a:ext cx="395748" cy="36933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1077CEFC-2AEF-4C42-8D8C-CF68A88102D0}"/>
              </a:ext>
            </a:extLst>
          </p:cNvPr>
          <p:cNvSpPr/>
          <p:nvPr/>
        </p:nvSpPr>
        <p:spPr>
          <a:xfrm>
            <a:off x="8405197" y="5820799"/>
            <a:ext cx="395748" cy="364456"/>
          </a:xfrm>
          <a:prstGeom prst="roundRect">
            <a:avLst/>
          </a:prstGeom>
          <a:solidFill>
            <a:srgbClr val="A9A9A9"/>
          </a:solidFill>
          <a:ln>
            <a:solidFill>
              <a:srgbClr val="A9A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6439C7A-A9C4-460F-88B2-173E1528F0A3}"/>
              </a:ext>
            </a:extLst>
          </p:cNvPr>
          <p:cNvSpPr/>
          <p:nvPr/>
        </p:nvSpPr>
        <p:spPr>
          <a:xfrm>
            <a:off x="8914017" y="5119529"/>
            <a:ext cx="27223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White Matter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9A9ABB3-BCFB-411F-B795-94CA11982DBC}"/>
              </a:ext>
            </a:extLst>
          </p:cNvPr>
          <p:cNvSpPr/>
          <p:nvPr/>
        </p:nvSpPr>
        <p:spPr>
          <a:xfrm>
            <a:off x="8914017" y="5679861"/>
            <a:ext cx="24665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Grey Matter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15D08F8-E408-425D-9C25-B47B23AA3C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400" t="8069" r="8560" b="9199"/>
          <a:stretch/>
        </p:blipFill>
        <p:spPr>
          <a:xfrm>
            <a:off x="8465911" y="3176240"/>
            <a:ext cx="274320" cy="1657934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6231FC18-DE98-45E9-BC2D-2283BE768FAF}"/>
              </a:ext>
            </a:extLst>
          </p:cNvPr>
          <p:cNvSpPr/>
          <p:nvPr/>
        </p:nvSpPr>
        <p:spPr>
          <a:xfrm>
            <a:off x="8853303" y="3447374"/>
            <a:ext cx="28468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Tumor</a:t>
            </a:r>
          </a:p>
          <a:p>
            <a:r>
              <a:rPr lang="en-US" sz="3600" dirty="0">
                <a:solidFill>
                  <a:schemeClr val="bg1"/>
                </a:solidFill>
              </a:rPr>
              <a:t>Concentration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EE8ABA0-D970-4F43-97A6-DC293F53C48E}"/>
              </a:ext>
            </a:extLst>
          </p:cNvPr>
          <p:cNvCxnSpPr>
            <a:cxnSpLocks/>
          </p:cNvCxnSpPr>
          <p:nvPr/>
        </p:nvCxnSpPr>
        <p:spPr>
          <a:xfrm>
            <a:off x="8465574" y="3176240"/>
            <a:ext cx="3877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9B273840-48A4-4474-B25E-25DB7210C2E9}"/>
              </a:ext>
            </a:extLst>
          </p:cNvPr>
          <p:cNvCxnSpPr>
            <a:cxnSpLocks/>
          </p:cNvCxnSpPr>
          <p:nvPr/>
        </p:nvCxnSpPr>
        <p:spPr>
          <a:xfrm>
            <a:off x="8465574" y="4834174"/>
            <a:ext cx="3877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673129CE-B0C6-4F53-A599-7F97FC7B4FFD}"/>
              </a:ext>
            </a:extLst>
          </p:cNvPr>
          <p:cNvSpPr/>
          <p:nvPr/>
        </p:nvSpPr>
        <p:spPr>
          <a:xfrm>
            <a:off x="8790613" y="4635439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3F7BCB4-D83C-490C-BEE6-5AB1C983FDFB}"/>
              </a:ext>
            </a:extLst>
          </p:cNvPr>
          <p:cNvSpPr/>
          <p:nvPr/>
        </p:nvSpPr>
        <p:spPr>
          <a:xfrm>
            <a:off x="8779563" y="297307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95898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5B69D-4C28-E4C0-13BA-2BD7691E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D2FCC-428C-5947-47C7-56E485C4F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9F0A1-1F2F-4ED1-BF64-01CBEDAB8E31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EF7734-FA1E-29F7-D94C-236599AEA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2" t="26836" r="6718" b="2945"/>
          <a:stretch/>
        </p:blipFill>
        <p:spPr>
          <a:xfrm>
            <a:off x="710942" y="1715134"/>
            <a:ext cx="4920827" cy="43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182042-6EAF-5AC8-8FFD-A4BB7ECBBD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3" t="22655"/>
          <a:stretch/>
        </p:blipFill>
        <p:spPr>
          <a:xfrm>
            <a:off x="6096000" y="1715134"/>
            <a:ext cx="4737799" cy="43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33146D-DAA9-8C50-78F6-7D31EA4CBD83}"/>
              </a:ext>
            </a:extLst>
          </p:cNvPr>
          <p:cNvSpPr txBox="1"/>
          <p:nvPr/>
        </p:nvSpPr>
        <p:spPr>
          <a:xfrm>
            <a:off x="710942" y="6075144"/>
            <a:ext cx="4920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T1 contrast - core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977668-3D12-736F-682A-7285C812D678}"/>
              </a:ext>
            </a:extLst>
          </p:cNvPr>
          <p:cNvSpPr txBox="1"/>
          <p:nvPr/>
        </p:nvSpPr>
        <p:spPr>
          <a:xfrm>
            <a:off x="6095999" y="6059581"/>
            <a:ext cx="47377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dirty="0"/>
              <a:t>T2 FLAIR - </a:t>
            </a:r>
            <a:r>
              <a:rPr lang="en-US" sz="3600" dirty="0"/>
              <a:t>edema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EC5FEB-EF16-4442-C40A-AAE4F064BFEE}"/>
                  </a:ext>
                </a:extLst>
              </p14:cNvPr>
              <p14:cNvContentPartPr/>
              <p14:nvPr/>
            </p14:nvContentPartPr>
            <p14:xfrm>
              <a:off x="4259498" y="2252423"/>
              <a:ext cx="736560" cy="886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EC5FEB-EF16-4442-C40A-AAE4F064BF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31058" y="2223971"/>
                <a:ext cx="793440" cy="943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2B751A6-7E95-EAF1-82B1-D5A81D11609B}"/>
                  </a:ext>
                </a:extLst>
              </p14:cNvPr>
              <p14:cNvContentPartPr/>
              <p14:nvPr/>
            </p14:nvContentPartPr>
            <p14:xfrm>
              <a:off x="9177410" y="2024320"/>
              <a:ext cx="1168920" cy="2092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2B751A6-7E95-EAF1-82B1-D5A81D1160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48970" y="1995880"/>
                <a:ext cx="1225440" cy="214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852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406F8-7E42-439F-B80A-D16B4F3EE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Imaging Model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AB9AE7-6E91-4139-BD61-AE803378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749F0A1-1F2F-4ED1-BF64-01CBEDAB8E31}" type="slidenum">
              <a:rPr lang="en-US" smtClean="0"/>
              <a:t>9</a:t>
            </a:fld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47A8A69-4D72-4C6F-B25D-6872775CCF95}"/>
              </a:ext>
            </a:extLst>
          </p:cNvPr>
          <p:cNvSpPr/>
          <p:nvPr/>
        </p:nvSpPr>
        <p:spPr>
          <a:xfrm rot="16200000">
            <a:off x="-474141" y="3983987"/>
            <a:ext cx="2836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Tumor Concentration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D92F598B-2039-44F2-ACBC-60228FC4519D}"/>
              </a:ext>
            </a:extLst>
          </p:cNvPr>
          <p:cNvSpPr/>
          <p:nvPr/>
        </p:nvSpPr>
        <p:spPr>
          <a:xfrm>
            <a:off x="1487904" y="2457768"/>
            <a:ext cx="7337242" cy="3277532"/>
          </a:xfrm>
          <a:custGeom>
            <a:avLst/>
            <a:gdLst>
              <a:gd name="connsiteX0" fmla="*/ 0 w 9304020"/>
              <a:gd name="connsiteY0" fmla="*/ 3264503 h 3264503"/>
              <a:gd name="connsiteX1" fmla="*/ 1363980 w 9304020"/>
              <a:gd name="connsiteY1" fmla="*/ 2860643 h 3264503"/>
              <a:gd name="connsiteX2" fmla="*/ 2354580 w 9304020"/>
              <a:gd name="connsiteY2" fmla="*/ 1870043 h 3264503"/>
              <a:gd name="connsiteX3" fmla="*/ 3931920 w 9304020"/>
              <a:gd name="connsiteY3" fmla="*/ 1069943 h 3264503"/>
              <a:gd name="connsiteX4" fmla="*/ 5090160 w 9304020"/>
              <a:gd name="connsiteY4" fmla="*/ 10763 h 3264503"/>
              <a:gd name="connsiteX5" fmla="*/ 6598920 w 9304020"/>
              <a:gd name="connsiteY5" fmla="*/ 1770983 h 3264503"/>
              <a:gd name="connsiteX6" fmla="*/ 7970520 w 9304020"/>
              <a:gd name="connsiteY6" fmla="*/ 2944463 h 3264503"/>
              <a:gd name="connsiteX7" fmla="*/ 9304020 w 9304020"/>
              <a:gd name="connsiteY7" fmla="*/ 3256883 h 3264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04020" h="3264503">
                <a:moveTo>
                  <a:pt x="0" y="3264503"/>
                </a:moveTo>
                <a:cubicBezTo>
                  <a:pt x="485775" y="3178778"/>
                  <a:pt x="971550" y="3093053"/>
                  <a:pt x="1363980" y="2860643"/>
                </a:cubicBezTo>
                <a:cubicBezTo>
                  <a:pt x="1756410" y="2628233"/>
                  <a:pt x="1926590" y="2168493"/>
                  <a:pt x="2354580" y="1870043"/>
                </a:cubicBezTo>
                <a:cubicBezTo>
                  <a:pt x="2782570" y="1571593"/>
                  <a:pt x="3475990" y="1379823"/>
                  <a:pt x="3931920" y="1069943"/>
                </a:cubicBezTo>
                <a:cubicBezTo>
                  <a:pt x="4387850" y="760063"/>
                  <a:pt x="4645660" y="-106077"/>
                  <a:pt x="5090160" y="10763"/>
                </a:cubicBezTo>
                <a:cubicBezTo>
                  <a:pt x="5534660" y="127603"/>
                  <a:pt x="6118860" y="1282033"/>
                  <a:pt x="6598920" y="1770983"/>
                </a:cubicBezTo>
                <a:cubicBezTo>
                  <a:pt x="7078980" y="2259933"/>
                  <a:pt x="7519670" y="2696813"/>
                  <a:pt x="7970520" y="2944463"/>
                </a:cubicBezTo>
                <a:cubicBezTo>
                  <a:pt x="8421370" y="3192113"/>
                  <a:pt x="9010650" y="3239103"/>
                  <a:pt x="9304020" y="3256883"/>
                </a:cubicBezTo>
              </a:path>
            </a:pathLst>
          </a:cu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4E24F2F-35CB-4B19-A6BC-4B451A1D1BCA}"/>
              </a:ext>
            </a:extLst>
          </p:cNvPr>
          <p:cNvGrpSpPr/>
          <p:nvPr/>
        </p:nvGrpSpPr>
        <p:grpSpPr>
          <a:xfrm>
            <a:off x="1259303" y="2286000"/>
            <a:ext cx="8253729" cy="3690541"/>
            <a:chOff x="1261110" y="2105428"/>
            <a:chExt cx="9883140" cy="3251432"/>
          </a:xfrm>
        </p:grpSpPr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5240F5E7-F8FF-4FFD-ADEF-23E920772F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160" y="2105428"/>
              <a:ext cx="0" cy="32514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C82305FC-EC8E-4738-8ED5-E716C4B970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110" y="5341415"/>
              <a:ext cx="98831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hteck 21">
            <a:extLst>
              <a:ext uri="{FF2B5EF4-FFF2-40B4-BE49-F238E27FC236}">
                <a16:creationId xmlns:a16="http://schemas.microsoft.com/office/drawing/2014/main" id="{ABD0668E-A8CD-43DB-8A66-4B21C8091992}"/>
              </a:ext>
            </a:extLst>
          </p:cNvPr>
          <p:cNvSpPr/>
          <p:nvPr/>
        </p:nvSpPr>
        <p:spPr>
          <a:xfrm>
            <a:off x="4199818" y="6006690"/>
            <a:ext cx="1610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Location - x</a:t>
            </a:r>
          </a:p>
        </p:txBody>
      </p: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6C7C0306-A222-483C-B8CD-EDFB9B72FAFA}"/>
              </a:ext>
            </a:extLst>
          </p:cNvPr>
          <p:cNvGrpSpPr>
            <a:grpSpLocks noChangeAspect="1"/>
          </p:cNvGrpSpPr>
          <p:nvPr/>
        </p:nvGrpSpPr>
        <p:grpSpPr>
          <a:xfrm>
            <a:off x="9519630" y="855536"/>
            <a:ext cx="1851905" cy="1531613"/>
            <a:chOff x="8882222" y="1081352"/>
            <a:chExt cx="1603236" cy="1325952"/>
          </a:xfrm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7451DC38-E51A-47F7-8BCB-E4CF16DF8C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82222" y="1081352"/>
              <a:ext cx="1454188" cy="1325952"/>
              <a:chOff x="7408619" y="911689"/>
              <a:chExt cx="2042711" cy="1862577"/>
            </a:xfrm>
          </p:grpSpPr>
          <p:pic>
            <p:nvPicPr>
              <p:cNvPr id="60" name="Picture 12">
                <a:extLst>
                  <a:ext uri="{FF2B5EF4-FFF2-40B4-BE49-F238E27FC236}">
                    <a16:creationId xmlns:a16="http://schemas.microsoft.com/office/drawing/2014/main" id="{C8204680-A08A-492C-B0C8-9B036EF090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13" t="22655"/>
              <a:stretch/>
            </p:blipFill>
            <p:spPr>
              <a:xfrm>
                <a:off x="7408619" y="911689"/>
                <a:ext cx="2042711" cy="1862577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61" name="Oval 147">
                <a:extLst>
                  <a:ext uri="{FF2B5EF4-FFF2-40B4-BE49-F238E27FC236}">
                    <a16:creationId xmlns:a16="http://schemas.microsoft.com/office/drawing/2014/main" id="{99B575A3-C0AB-48C9-9356-62E0D3CF8359}"/>
                  </a:ext>
                </a:extLst>
              </p:cNvPr>
              <p:cNvSpPr/>
              <p:nvPr/>
            </p:nvSpPr>
            <p:spPr>
              <a:xfrm rot="17244525">
                <a:off x="8531326" y="1368310"/>
                <a:ext cx="988367" cy="61156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  <p:sp>
            <p:nvSpPr>
              <p:cNvPr id="62" name="Oval 147">
                <a:extLst>
                  <a:ext uri="{FF2B5EF4-FFF2-40B4-BE49-F238E27FC236}">
                    <a16:creationId xmlns:a16="http://schemas.microsoft.com/office/drawing/2014/main" id="{48BB25BD-8B44-46F1-B32E-BB08F7067D81}"/>
                  </a:ext>
                </a:extLst>
              </p:cNvPr>
              <p:cNvSpPr/>
              <p:nvPr/>
            </p:nvSpPr>
            <p:spPr>
              <a:xfrm rot="14900142">
                <a:off x="8427167" y="1122044"/>
                <a:ext cx="988367" cy="61156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</p:grp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BE0D7804-A6D5-401E-B23C-481BC9EE5571}"/>
                </a:ext>
              </a:extLst>
            </p:cNvPr>
            <p:cNvCxnSpPr>
              <a:cxnSpLocks/>
            </p:cNvCxnSpPr>
            <p:nvPr/>
          </p:nvCxnSpPr>
          <p:spPr>
            <a:xfrm>
              <a:off x="9626938" y="1573229"/>
              <a:ext cx="858520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6B3D26B0-7AC2-4E79-B642-50BFCCFBC015}"/>
              </a:ext>
            </a:extLst>
          </p:cNvPr>
          <p:cNvGrpSpPr/>
          <p:nvPr/>
        </p:nvGrpSpPr>
        <p:grpSpPr>
          <a:xfrm>
            <a:off x="2156608" y="4120039"/>
            <a:ext cx="9037719" cy="1531613"/>
            <a:chOff x="2156608" y="4120039"/>
            <a:chExt cx="9037719" cy="1531613"/>
          </a:xfrm>
        </p:grpSpPr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459F22F6-7FD3-4896-AEBC-79B2349E66B8}"/>
                </a:ext>
              </a:extLst>
            </p:cNvPr>
            <p:cNvCxnSpPr>
              <a:cxnSpLocks/>
            </p:cNvCxnSpPr>
            <p:nvPr/>
          </p:nvCxnSpPr>
          <p:spPr>
            <a:xfrm>
              <a:off x="2156608" y="4691766"/>
              <a:ext cx="7068672" cy="0"/>
            </a:xfrm>
            <a:prstGeom prst="line">
              <a:avLst/>
            </a:prstGeom>
            <a:ln w="38100">
              <a:solidFill>
                <a:srgbClr val="005EB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12">
              <a:extLst>
                <a:ext uri="{FF2B5EF4-FFF2-40B4-BE49-F238E27FC236}">
                  <a16:creationId xmlns:a16="http://schemas.microsoft.com/office/drawing/2014/main" id="{C5089056-39C5-4049-B317-E2B57F04E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13" t="22655"/>
            <a:stretch/>
          </p:blipFill>
          <p:spPr>
            <a:xfrm>
              <a:off x="9514588" y="4120039"/>
              <a:ext cx="1679739" cy="1531613"/>
            </a:xfrm>
            <a:prstGeom prst="rect">
              <a:avLst/>
            </a:prstGeom>
            <a:ln w="28575">
              <a:noFill/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5" name="Ink 8">
                  <a:extLst>
                    <a:ext uri="{FF2B5EF4-FFF2-40B4-BE49-F238E27FC236}">
                      <a16:creationId xmlns:a16="http://schemas.microsoft.com/office/drawing/2014/main" id="{F72826B9-96F6-4D8A-BC7C-24CB543CCC07}"/>
                    </a:ext>
                  </a:extLst>
                </p14:cNvPr>
                <p14:cNvContentPartPr/>
                <p14:nvPr/>
              </p14:nvContentPartPr>
              <p14:xfrm>
                <a:off x="10613498" y="4225580"/>
                <a:ext cx="414429" cy="741589"/>
              </p14:xfrm>
            </p:contentPart>
          </mc:Choice>
          <mc:Fallback xmlns="">
            <p:pic>
              <p:nvPicPr>
                <p:cNvPr id="55" name="Ink 8">
                  <a:extLst>
                    <a:ext uri="{FF2B5EF4-FFF2-40B4-BE49-F238E27FC236}">
                      <a16:creationId xmlns:a16="http://schemas.microsoft.com/office/drawing/2014/main" id="{F72826B9-96F6-4D8A-BC7C-24CB543CCC0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99108" y="4211187"/>
                  <a:ext cx="442489" cy="76965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5B59690F-384C-42D2-A447-B6F63C1B8A46}"/>
                </a:ext>
              </a:extLst>
            </p:cNvPr>
            <p:cNvSpPr/>
            <p:nvPr/>
          </p:nvSpPr>
          <p:spPr>
            <a:xfrm>
              <a:off x="7155793" y="4205724"/>
              <a:ext cx="219239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5EB8"/>
                  </a:solidFill>
                </a:rPr>
                <a:t>FLAIR Threshold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B5F2C4F1-3235-4550-8D59-470861C84315}"/>
              </a:ext>
            </a:extLst>
          </p:cNvPr>
          <p:cNvGrpSpPr/>
          <p:nvPr/>
        </p:nvGrpSpPr>
        <p:grpSpPr>
          <a:xfrm>
            <a:off x="2209800" y="2526930"/>
            <a:ext cx="8984526" cy="1474645"/>
            <a:chOff x="2209800" y="2526930"/>
            <a:chExt cx="8984526" cy="1474645"/>
          </a:xfrm>
        </p:grpSpPr>
        <p:pic>
          <p:nvPicPr>
            <p:cNvPr id="52" name="Picture 9">
              <a:extLst>
                <a:ext uri="{FF2B5EF4-FFF2-40B4-BE49-F238E27FC236}">
                  <a16:creationId xmlns:a16="http://schemas.microsoft.com/office/drawing/2014/main" id="{578C6485-C2B8-4BF1-8E65-755F49F3E4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672" t="26836" r="6718" b="2945"/>
            <a:stretch/>
          </p:blipFill>
          <p:spPr>
            <a:xfrm>
              <a:off x="9514587" y="2526930"/>
              <a:ext cx="1679739" cy="1474645"/>
            </a:xfrm>
            <a:prstGeom prst="rect">
              <a:avLst/>
            </a:prstGeom>
            <a:ln w="28575">
              <a:noFill/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4" name="Ink 4">
                  <a:extLst>
                    <a:ext uri="{FF2B5EF4-FFF2-40B4-BE49-F238E27FC236}">
                      <a16:creationId xmlns:a16="http://schemas.microsoft.com/office/drawing/2014/main" id="{48CE278B-40C6-40B8-A34D-E00ECA4D5DB7}"/>
                    </a:ext>
                  </a:extLst>
                </p14:cNvPr>
                <p14:cNvContentPartPr/>
                <p14:nvPr/>
              </p14:nvContentPartPr>
              <p14:xfrm>
                <a:off x="10725897" y="2710335"/>
                <a:ext cx="251427" cy="302671"/>
              </p14:xfrm>
            </p:contentPart>
          </mc:Choice>
          <mc:Fallback xmlns="">
            <p:pic>
              <p:nvPicPr>
                <p:cNvPr id="54" name="Ink 4">
                  <a:extLst>
                    <a:ext uri="{FF2B5EF4-FFF2-40B4-BE49-F238E27FC236}">
                      <a16:creationId xmlns:a16="http://schemas.microsoft.com/office/drawing/2014/main" id="{48CE278B-40C6-40B8-A34D-E00ECA4D5DB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11509" y="2695939"/>
                  <a:ext cx="279483" cy="330743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22113FC0-B1AE-49D8-922D-0E87CA0F0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9800" y="3429000"/>
              <a:ext cx="7015480" cy="0"/>
            </a:xfrm>
            <a:prstGeom prst="line">
              <a:avLst/>
            </a:prstGeom>
            <a:ln w="38100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AFDE7357-E7C6-4F31-BF91-7284B2696B95}"/>
                </a:ext>
              </a:extLst>
            </p:cNvPr>
            <p:cNvSpPr/>
            <p:nvPr/>
          </p:nvSpPr>
          <p:spPr>
            <a:xfrm>
              <a:off x="7412273" y="2985511"/>
              <a:ext cx="19359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T1c Threshold</a:t>
              </a:r>
            </a:p>
          </p:txBody>
        </p:sp>
      </p:grpSp>
      <p:sp>
        <p:nvSpPr>
          <p:cNvPr id="5" name="Rechteck 4">
            <a:extLst>
              <a:ext uri="{FF2B5EF4-FFF2-40B4-BE49-F238E27FC236}">
                <a16:creationId xmlns:a16="http://schemas.microsoft.com/office/drawing/2014/main" id="{F32E3B47-659B-4554-86C8-B5F742CCFD7D}"/>
              </a:ext>
            </a:extLst>
          </p:cNvPr>
          <p:cNvSpPr/>
          <p:nvPr/>
        </p:nvSpPr>
        <p:spPr>
          <a:xfrm>
            <a:off x="10933103" y="1380571"/>
            <a:ext cx="317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625358A-3931-4698-BD56-589D640F70A7}"/>
              </a:ext>
            </a:extLst>
          </p:cNvPr>
          <p:cNvSpPr/>
          <p:nvPr/>
        </p:nvSpPr>
        <p:spPr>
          <a:xfrm>
            <a:off x="6547485" y="1226984"/>
            <a:ext cx="2836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Tumor Concentration</a:t>
            </a:r>
          </a:p>
        </p:txBody>
      </p:sp>
    </p:spTree>
    <p:extLst>
      <p:ext uri="{BB962C8B-B14F-4D97-AF65-F5344CB8AC3E}">
        <p14:creationId xmlns:p14="http://schemas.microsoft.com/office/powerpoint/2010/main" val="409311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339</Words>
  <Application>Microsoft Office PowerPoint</Application>
  <PresentationFormat>Breitbild</PresentationFormat>
  <Paragraphs>166</Paragraphs>
  <Slides>20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Roboto Slab</vt:lpstr>
      <vt:lpstr>Office Theme</vt:lpstr>
      <vt:lpstr>A Lightweight Optimization Framework for  Estimating 3D Brain Tumor Infiltration</vt:lpstr>
      <vt:lpstr>Typical Treatment</vt:lpstr>
      <vt:lpstr>Typical Treatment</vt:lpstr>
      <vt:lpstr>Potential Improvement</vt:lpstr>
      <vt:lpstr>Current Approaches</vt:lpstr>
      <vt:lpstr>Tumor Model</vt:lpstr>
      <vt:lpstr>PowerPoint-Präsentation</vt:lpstr>
      <vt:lpstr>Imaging</vt:lpstr>
      <vt:lpstr>Imaging Model</vt:lpstr>
      <vt:lpstr>Our Approach</vt:lpstr>
      <vt:lpstr>Evaluation</vt:lpstr>
      <vt:lpstr>Example</vt:lpstr>
      <vt:lpstr>Examples – Recurrence Prediction</vt:lpstr>
      <vt:lpstr>Recurrence Coverage</vt:lpstr>
      <vt:lpstr>Recurrence Coverage</vt:lpstr>
      <vt:lpstr>Extension – Traveling Wave Loss </vt:lpstr>
      <vt:lpstr>Extension – FET-PET Loss</vt:lpstr>
      <vt:lpstr>Additional Results</vt:lpstr>
      <vt:lpstr>Summary: A Lightweight Optimization Framework for Estimating 3D Brain Tumor Infiltration</vt:lpstr>
      <vt:lpstr>Thanks to all my co-authors!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Jonas Weidner</dc:creator>
  <cp:lastModifiedBy>Jonas Weidner</cp:lastModifiedBy>
  <cp:revision>660</cp:revision>
  <dcterms:created xsi:type="dcterms:W3CDTF">2023-05-02T08:33:20Z</dcterms:created>
  <dcterms:modified xsi:type="dcterms:W3CDTF">2025-09-25T05:09:13Z</dcterms:modified>
</cp:coreProperties>
</file>